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8" r:id="rId4"/>
    <p:sldId id="262" r:id="rId5"/>
    <p:sldId id="263" r:id="rId6"/>
    <p:sldId id="269" r:id="rId7"/>
    <p:sldId id="270" r:id="rId8"/>
    <p:sldId id="271" r:id="rId9"/>
    <p:sldId id="266" r:id="rId10"/>
    <p:sldId id="267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29E3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312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sadik46-konspek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20754950">
            <a:off x="5536557" y="3347196"/>
            <a:ext cx="3675082" cy="1922991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7072992-world-globe-map-in-a-water-drop-isolated-on-white-3D-ecology-symbol-Stock-Photo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9586" y="3429006"/>
            <a:ext cx="1059940" cy="15605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b4db9d7bd52f6849fe74110bc3e54fda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0958" y="4000510"/>
            <a:ext cx="1501673" cy="10001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_5e358_2b2cb1a6_X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14282" y="3857634"/>
            <a:ext cx="1142976" cy="11429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5_konkurs.jp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42858"/>
            <a:ext cx="1357290" cy="128872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142844" y="142858"/>
            <a:ext cx="8858312" cy="4857784"/>
          </a:xfrm>
          <a:prstGeom prst="frame">
            <a:avLst>
              <a:gd name="adj1" fmla="val 1415"/>
            </a:avLst>
          </a:prstGeom>
          <a:solidFill>
            <a:srgbClr val="29E355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009900"/>
                </a:solidFill>
                <a:latin typeface="Monotype Corsiva" pitchFamily="66" charset="0"/>
              </a:rPr>
              <a:t>Отчет экологического отряда «</a:t>
            </a:r>
            <a:r>
              <a:rPr lang="ru-RU" sz="6000" b="1" dirty="0" err="1" smtClean="0">
                <a:solidFill>
                  <a:srgbClr val="009900"/>
                </a:solidFill>
                <a:latin typeface="Monotype Corsiva" pitchFamily="66" charset="0"/>
              </a:rPr>
              <a:t>Краснополянцы</a:t>
            </a:r>
            <a:r>
              <a:rPr lang="ru-RU" sz="6000" b="1" dirty="0" smtClean="0">
                <a:solidFill>
                  <a:srgbClr val="009900"/>
                </a:solidFill>
                <a:latin typeface="Monotype Corsiva" pitchFamily="66" charset="0"/>
              </a:rPr>
              <a:t>»</a:t>
            </a:r>
            <a:endParaRPr lang="ru-RU" sz="6000" b="1" dirty="0">
              <a:solidFill>
                <a:srgbClr val="0099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2859782"/>
            <a:ext cx="3343276" cy="13144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195486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бюджетное общеобразовательное учреждение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общеобразовательная школа № 9 им. Полевого П.Г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Кущевский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56860" y="843558"/>
            <a:ext cx="35314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Краевая   экологическая акция </a:t>
            </a:r>
          </a:p>
          <a:p>
            <a:pPr algn="ctr"/>
            <a:r>
              <a:rPr lang="ru-RU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«Чистые берега»</a:t>
            </a:r>
            <a:endParaRPr lang="ru-RU" dirty="0">
              <a:solidFill>
                <a:srgbClr val="0099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31826" y="3929072"/>
            <a:ext cx="31132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Падалко Виктория , 7 класс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9 им. Полевого П.Г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Аникеева Г.И. учитель географии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79396" y="4586170"/>
            <a:ext cx="26364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с. Красная Поляна      2018 год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859782"/>
            <a:ext cx="2806032" cy="1783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572000" y="439622"/>
            <a:ext cx="435771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И пусть наша акция носила точечный характер, но  мы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точно знаем, что от каждого из нас зависит, какой будет наша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Мокрая 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Чубурка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 Ведь не зря говорят  «Чистый берег –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чистая река». Чистая река – чистое село. Село Красная Поляна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наш общий дом. А дом должен быть чистым и красивым!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каждый из нас отвечает за красоту и чистоту в своём доме!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Работа в данном направлении будет продолжена.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0221" r="9212"/>
          <a:stretch>
            <a:fillRect/>
          </a:stretch>
        </p:blipFill>
        <p:spPr bwMode="auto">
          <a:xfrm>
            <a:off x="285720" y="214296"/>
            <a:ext cx="392909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437077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 акции: привлечение детей и подростков к решению экологических проблем состояния окружающей среды в Краснодарском крае, в своей малой родине.</a:t>
            </a:r>
            <a:endParaRPr lang="ru-RU" sz="2400" dirty="0"/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457200" y="1714493"/>
            <a:ext cx="8229600" cy="28801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ходе проведения акции решены следующие задачи: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1)    очистка берега реки Мокрая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Чубурка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от бытового мусора;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2)    развитие волонтерского движения;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3)    трудовое воспитание учащихся.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214296"/>
            <a:ext cx="5357850" cy="250033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Волонтеры выпустили листовки –обращения к односельчанам о недопущении выброса мусора на берега реки и повесили их на досках объявлений </a:t>
            </a:r>
            <a:endParaRPr lang="ru-RU" sz="2400" dirty="0"/>
          </a:p>
        </p:txBody>
      </p:sp>
      <p:pic>
        <p:nvPicPr>
          <p:cNvPr id="22530" name="Picture 2" descr="C:\Users\User\Desktop\Уборка у реки и памятника\DSCN27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465"/>
          <a:stretch>
            <a:fillRect/>
          </a:stretch>
        </p:blipFill>
        <p:spPr bwMode="auto">
          <a:xfrm>
            <a:off x="1115616" y="731836"/>
            <a:ext cx="2739483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 r="36042"/>
          <a:stretch>
            <a:fillRect/>
          </a:stretch>
        </p:blipFill>
        <p:spPr bwMode="auto">
          <a:xfrm>
            <a:off x="6858016" y="2428874"/>
            <a:ext cx="2143140" cy="2513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04" y="500048"/>
            <a:ext cx="3857652" cy="33944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Учащимися было собрано большое количество мусора: пустые пластиковые бутылки, стеклянные бутылки, одноразовые мешки с мусором и др. Весь собранный мусор волонтеры сдадут в «Чистую станицу»       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10"/>
            <a:ext cx="48768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17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User\Desktop\Уборка у реки и памятника\DSCN27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72"/>
            <a:ext cx="4525433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Уборка мусора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Уборка у реки и памятника\DSCN27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1285866"/>
            <a:ext cx="48768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Уборка у реки и памятника\DSCN27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6"/>
            <a:ext cx="4525433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Picture 4" descr="C:\Users\User\Desktop\Уборка у реки и памятника\DSCN27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357304"/>
            <a:ext cx="48768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786314" y="214296"/>
            <a:ext cx="37601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Уборка мусора</a:t>
            </a:r>
            <a:endParaRPr lang="ru-RU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Уборка у реки и памятника\DSCN27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836" t="29467" r="27385" b="38961"/>
          <a:stretch>
            <a:fillRect/>
          </a:stretch>
        </p:blipFill>
        <p:spPr bwMode="auto">
          <a:xfrm>
            <a:off x="2411760" y="627534"/>
            <a:ext cx="480401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28728" y="3429006"/>
            <a:ext cx="6500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Уставшие, но счастливые, вернулись домой с полными пакетами мусора. В акции принимали  участие волонтеры отряда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Краснополянцы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 МБОУ СОШ № 9 им. Полевого П.Г. (10 человек)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4" y="1500180"/>
            <a:ext cx="3729006" cy="15370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Эту красоту мы нашли на берегу нашей реки. Решили в следующую акцию не только собирать мусор, но и украшать берега  Мокрой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Чубурки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8"/>
            <a:ext cx="48768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4" y="428610"/>
            <a:ext cx="3829048" cy="435771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Результатом акции является пропаганда бережного отношения к природе родного края и воспитание чувства ответственности за чистоту окружающей среды. Если мы начнем следовать простым нормам нравственного поведения в местах отдыха, у нас появится шанс сохранить красоту наших рек для потомков.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 descr="C:\Users\User\Desktop\Уборка у реки и памятника\DSCN27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00114"/>
            <a:ext cx="48768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316</Words>
  <Application>Microsoft Office PowerPoint</Application>
  <PresentationFormat>Экран (16:9)</PresentationFormat>
  <Paragraphs>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Monotype Corsiva</vt:lpstr>
      <vt:lpstr>Times New Roman</vt:lpstr>
      <vt:lpstr>Тема Office</vt:lpstr>
      <vt:lpstr>Отчет экологического отряда «Краснополянцы»</vt:lpstr>
      <vt:lpstr>Цель акции: привлечение детей и подростков к решению экологических проблем состояния окружающей среды в Краснодарском крае, в своей малой родине.</vt:lpstr>
      <vt:lpstr>Волонтеры выпустили листовки –обращения к односельчанам о недопущении выброса мусора на берега реки и повесили их на досках объявлений </vt:lpstr>
      <vt:lpstr>Презентация PowerPoint</vt:lpstr>
      <vt:lpstr>Уборка мусора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Пользователь Windows</cp:lastModifiedBy>
  <cp:revision>16</cp:revision>
  <dcterms:created xsi:type="dcterms:W3CDTF">2016-05-11T16:01:46Z</dcterms:created>
  <dcterms:modified xsi:type="dcterms:W3CDTF">2018-04-19T16:28:01Z</dcterms:modified>
</cp:coreProperties>
</file>