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257" r:id="rId2"/>
    <p:sldId id="259" r:id="rId3"/>
    <p:sldId id="260" r:id="rId4"/>
    <p:sldId id="261" r:id="rId5"/>
    <p:sldId id="264" r:id="rId6"/>
    <p:sldId id="265" r:id="rId7"/>
    <p:sldId id="262" r:id="rId8"/>
    <p:sldId id="266" r:id="rId9"/>
    <p:sldId id="270" r:id="rId10"/>
    <p:sldId id="272" r:id="rId11"/>
    <p:sldId id="273" r:id="rId12"/>
    <p:sldId id="274" r:id="rId13"/>
    <p:sldId id="278" r:id="rId14"/>
    <p:sldId id="275" r:id="rId15"/>
    <p:sldId id="277" r:id="rId16"/>
    <p:sldId id="276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520" autoAdjust="0"/>
    <p:restoredTop sz="94672" autoAdjust="0"/>
  </p:normalViewPr>
  <p:slideViewPr>
    <p:cSldViewPr>
      <p:cViewPr varScale="1">
        <p:scale>
          <a:sx n="70" d="100"/>
          <a:sy n="70" d="100"/>
        </p:scale>
        <p:origin x="-115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EEA866-7664-4CA7-A647-76D15A817524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318130-085A-4D18-B112-F1CC1B2BC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128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4C71EC6-210F-42DE-9C53-41977AD35B3D}" type="datetimeFigureOut">
              <a:rPr lang="ru-RU" smtClean="0"/>
              <a:t>08.12.2015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0"/>
            <a:ext cx="6552728" cy="4914547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«Мои прославленные земляки» 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196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4005064"/>
            <a:ext cx="5674568" cy="27020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484784"/>
            <a:ext cx="7543800" cy="3096344"/>
          </a:xfrm>
        </p:spPr>
        <p:txBody>
          <a:bodyPr/>
          <a:lstStyle/>
          <a:p>
            <a:r>
              <a:rPr lang="ru-RU" sz="4400" dirty="0" smtClean="0">
                <a:solidFill>
                  <a:srgbClr val="FFC000"/>
                </a:solidFill>
              </a:rPr>
              <a:t>В 1950 году поступил в Краснодарский педагогический институт. </a:t>
            </a:r>
            <a:br>
              <a:rPr lang="ru-RU" sz="4400" dirty="0" smtClean="0">
                <a:solidFill>
                  <a:srgbClr val="FFC000"/>
                </a:solidFill>
              </a:rPr>
            </a:br>
            <a:r>
              <a:rPr lang="ru-RU" sz="4400" dirty="0" smtClean="0">
                <a:solidFill>
                  <a:srgbClr val="FFC000"/>
                </a:solidFill>
              </a:rPr>
              <a:t>В 1955 окончил по специальности, учитель иностранных языков</a:t>
            </a:r>
            <a:endParaRPr lang="ru-RU" sz="4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993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132856"/>
            <a:ext cx="7543800" cy="2232248"/>
          </a:xfrm>
        </p:spPr>
        <p:txBody>
          <a:bodyPr/>
          <a:lstStyle/>
          <a:p>
            <a:r>
              <a:rPr lang="ru-RU" sz="3600" dirty="0" smtClean="0">
                <a:solidFill>
                  <a:srgbClr val="FFC000"/>
                </a:solidFill>
              </a:rPr>
              <a:t>В 1961 году начал свою карьеру в </a:t>
            </a:r>
            <a:r>
              <a:rPr lang="ru-RU" sz="3600" dirty="0" err="1" smtClean="0">
                <a:solidFill>
                  <a:srgbClr val="FFC000"/>
                </a:solidFill>
              </a:rPr>
              <a:t>Большекозинской</a:t>
            </a:r>
            <a:r>
              <a:rPr lang="ru-RU" sz="3600" dirty="0" smtClean="0">
                <a:solidFill>
                  <a:srgbClr val="FFC000"/>
                </a:solidFill>
              </a:rPr>
              <a:t> СШ №9 </a:t>
            </a:r>
            <a:r>
              <a:rPr lang="ru-RU" sz="3600" dirty="0" err="1" smtClean="0">
                <a:solidFill>
                  <a:srgbClr val="FFC000"/>
                </a:solidFill>
              </a:rPr>
              <a:t>Кущевского</a:t>
            </a:r>
            <a:r>
              <a:rPr lang="ru-RU" sz="3600" dirty="0" smtClean="0">
                <a:solidFill>
                  <a:srgbClr val="FFC000"/>
                </a:solidFill>
              </a:rPr>
              <a:t> района. </a:t>
            </a:r>
            <a:br>
              <a:rPr lang="ru-RU" sz="3600" dirty="0" smtClean="0">
                <a:solidFill>
                  <a:srgbClr val="FFC000"/>
                </a:solidFill>
              </a:rPr>
            </a:br>
            <a:r>
              <a:rPr lang="ru-RU" sz="3600" dirty="0" smtClean="0">
                <a:solidFill>
                  <a:srgbClr val="FFC000"/>
                </a:solidFill>
              </a:rPr>
              <a:t>С 1967-1983 год являлся директором этой школы.</a:t>
            </a:r>
            <a:br>
              <a:rPr lang="ru-RU" sz="3600" dirty="0" smtClean="0">
                <a:solidFill>
                  <a:srgbClr val="FFC000"/>
                </a:solidFill>
              </a:rPr>
            </a:br>
            <a:r>
              <a:rPr lang="ru-RU" sz="3600" dirty="0" smtClean="0">
                <a:solidFill>
                  <a:srgbClr val="FFC000"/>
                </a:solidFill>
              </a:rPr>
              <a:t>Награжден медалью «Ветеран труда»</a:t>
            </a:r>
            <a:endParaRPr lang="ru-RU" sz="3600" dirty="0">
              <a:solidFill>
                <a:srgbClr val="FFC000"/>
              </a:solidFill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3717032"/>
            <a:ext cx="6048672" cy="3009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83933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260648"/>
            <a:ext cx="7543800" cy="3024336"/>
          </a:xfrm>
        </p:spPr>
        <p:txBody>
          <a:bodyPr/>
          <a:lstStyle/>
          <a:p>
            <a:r>
              <a:rPr lang="ru-RU" sz="5400" dirty="0" smtClean="0">
                <a:solidFill>
                  <a:srgbClr val="FFC000"/>
                </a:solidFill>
              </a:rPr>
              <a:t>Умер, Григорий Иванович, 11 мая 1986 </a:t>
            </a:r>
            <a:br>
              <a:rPr lang="ru-RU" sz="5400" dirty="0" smtClean="0">
                <a:solidFill>
                  <a:srgbClr val="FFC000"/>
                </a:solidFill>
              </a:rPr>
            </a:br>
            <a:endParaRPr lang="ru-RU" sz="5400" dirty="0">
              <a:solidFill>
                <a:srgbClr val="FFC000"/>
              </a:solidFill>
            </a:endParaRP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348880"/>
            <a:ext cx="4238600" cy="4238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21739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5936" y="116632"/>
            <a:ext cx="4896544" cy="65287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8014" y="548680"/>
            <a:ext cx="5600130" cy="4248472"/>
          </a:xfrm>
        </p:spPr>
        <p:txBody>
          <a:bodyPr/>
          <a:lstStyle/>
          <a:p>
            <a:r>
              <a:rPr lang="ru-RU" sz="7200" dirty="0" smtClean="0">
                <a:solidFill>
                  <a:srgbClr val="FFC000"/>
                </a:solidFill>
              </a:rPr>
              <a:t>Алексеенко Алексей Иванович</a:t>
            </a:r>
            <a:endParaRPr lang="ru-RU" sz="72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244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47664" y="2276872"/>
            <a:ext cx="6096000" cy="3657599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7543800" cy="6048672"/>
          </a:xfrm>
        </p:spPr>
        <p:txBody>
          <a:bodyPr/>
          <a:lstStyle/>
          <a:p>
            <a:r>
              <a:rPr lang="ru-RU" sz="2800" dirty="0" smtClean="0">
                <a:solidFill>
                  <a:srgbClr val="FFC000"/>
                </a:solidFill>
              </a:rPr>
              <a:t>Алексеенко Алексей Иванович.</a:t>
            </a:r>
            <a:br>
              <a:rPr lang="ru-RU" sz="2800" dirty="0" smtClean="0">
                <a:solidFill>
                  <a:srgbClr val="FFC000"/>
                </a:solidFill>
              </a:rPr>
            </a:br>
            <a:r>
              <a:rPr lang="ru-RU" sz="2800" dirty="0" smtClean="0">
                <a:solidFill>
                  <a:srgbClr val="FFC000"/>
                </a:solidFill>
              </a:rPr>
              <a:t>Родился в 1919 году в селе Большая </a:t>
            </a:r>
            <a:r>
              <a:rPr lang="ru-RU" sz="2800" dirty="0" err="1" smtClean="0">
                <a:solidFill>
                  <a:srgbClr val="FFC000"/>
                </a:solidFill>
              </a:rPr>
              <a:t>Козинка</a:t>
            </a:r>
            <a:r>
              <a:rPr lang="ru-RU" sz="2800" dirty="0" smtClean="0">
                <a:solidFill>
                  <a:srgbClr val="FFC000"/>
                </a:solidFill>
              </a:rPr>
              <a:t> </a:t>
            </a:r>
            <a:r>
              <a:rPr lang="ru-RU" sz="2800" dirty="0" err="1" smtClean="0">
                <a:solidFill>
                  <a:srgbClr val="FFC000"/>
                </a:solidFill>
              </a:rPr>
              <a:t>Кущевского</a:t>
            </a:r>
            <a:r>
              <a:rPr lang="ru-RU" sz="2800" dirty="0" smtClean="0">
                <a:solidFill>
                  <a:srgbClr val="FFC000"/>
                </a:solidFill>
              </a:rPr>
              <a:t> района Краснодарского края. В июне 1941 был призван в армию </a:t>
            </a:r>
            <a:r>
              <a:rPr lang="ru-RU" sz="2800" dirty="0" err="1" smtClean="0">
                <a:solidFill>
                  <a:srgbClr val="FFC000"/>
                </a:solidFill>
              </a:rPr>
              <a:t>Кущевским</a:t>
            </a:r>
            <a:r>
              <a:rPr lang="ru-RU" sz="2800" dirty="0" smtClean="0">
                <a:solidFill>
                  <a:srgbClr val="FFC000"/>
                </a:solidFill>
              </a:rPr>
              <a:t> РВК. Старший сержант. Награжден: орденами Красной звезды ,Отечественной войны 1 степени и 5 медалями. Инвалид Великой Отечественной войны. Демобилизовался по ранению в 1945 году. Работал в колхозе «Путь Ленина» </a:t>
            </a:r>
            <a:r>
              <a:rPr lang="ru-RU" sz="2800" dirty="0" err="1" smtClean="0">
                <a:solidFill>
                  <a:srgbClr val="FFC000"/>
                </a:solidFill>
              </a:rPr>
              <a:t>Кущевского</a:t>
            </a:r>
            <a:r>
              <a:rPr lang="ru-RU" sz="2800" dirty="0" smtClean="0">
                <a:solidFill>
                  <a:srgbClr val="FFC000"/>
                </a:solidFill>
              </a:rPr>
              <a:t> РВК. </a:t>
            </a:r>
            <a:r>
              <a:rPr lang="ru-RU" sz="2800" dirty="0">
                <a:solidFill>
                  <a:srgbClr val="FFC000"/>
                </a:solidFill>
              </a:rPr>
              <a:t>Н</a:t>
            </a:r>
            <a:r>
              <a:rPr lang="ru-RU" sz="2800" dirty="0" smtClean="0">
                <a:solidFill>
                  <a:srgbClr val="FFC000"/>
                </a:solidFill>
              </a:rPr>
              <a:t>агражден орденами Ленина и Трудового Красного Знамени. Умер в 1995 году.</a:t>
            </a:r>
            <a:endParaRPr lang="ru-RU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408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564904"/>
            <a:ext cx="6984776" cy="375318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7504" y="548680"/>
            <a:ext cx="7543800" cy="165618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C000"/>
                </a:solidFill>
              </a:rPr>
              <a:t>Давайте помнить и не забывать историю тех, благодаря кому живем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5009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sz="2400" dirty="0" smtClean="0"/>
              <a:t>Презентацию подготовила </a:t>
            </a:r>
            <a:br>
              <a:rPr lang="ru-RU" sz="2400" dirty="0" smtClean="0"/>
            </a:br>
            <a:r>
              <a:rPr lang="ru-RU" sz="2400" dirty="0" smtClean="0"/>
              <a:t>ученица 10 класса</a:t>
            </a:r>
            <a:br>
              <a:rPr lang="ru-RU" sz="2400" dirty="0" smtClean="0"/>
            </a:br>
            <a:r>
              <a:rPr lang="ru-RU" sz="2400" dirty="0" smtClean="0"/>
              <a:t>МБОУ СОШ № 9 им. Полевого П. Г.</a:t>
            </a:r>
            <a:br>
              <a:rPr lang="ru-RU" sz="2400" dirty="0" smtClean="0"/>
            </a:br>
            <a:r>
              <a:rPr lang="ru-RU" sz="2400" dirty="0" smtClean="0"/>
              <a:t>Широкая Ангелина Олеговна</a:t>
            </a:r>
            <a:br>
              <a:rPr lang="ru-RU" sz="2400" dirty="0" smtClean="0"/>
            </a:br>
            <a:r>
              <a:rPr lang="ru-RU" sz="2400" dirty="0" smtClean="0"/>
              <a:t>Преподаватель: Кравцова Анна Сергеевна</a:t>
            </a:r>
            <a:br>
              <a:rPr lang="ru-RU" sz="2400" dirty="0" smtClean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01996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267744" y="-603446"/>
            <a:ext cx="4752528" cy="63367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5085184"/>
            <a:ext cx="7543800" cy="914400"/>
          </a:xfrm>
        </p:spPr>
        <p:txBody>
          <a:bodyPr/>
          <a:lstStyle/>
          <a:p>
            <a:pPr algn="ctr"/>
            <a:r>
              <a:rPr lang="ru-RU" sz="2800" dirty="0" smtClean="0"/>
              <a:t>          </a:t>
            </a:r>
            <a:r>
              <a:rPr lang="ru-RU" sz="6000" dirty="0" smtClean="0">
                <a:solidFill>
                  <a:srgbClr val="FFC000"/>
                </a:solidFill>
              </a:rPr>
              <a:t>Корниенко Григорий Иванович</a:t>
            </a:r>
            <a:endParaRPr lang="ru-RU" sz="6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434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2564904"/>
            <a:ext cx="7272808" cy="37444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908720"/>
            <a:ext cx="7543800" cy="1296144"/>
          </a:xfrm>
        </p:spPr>
        <p:txBody>
          <a:bodyPr/>
          <a:lstStyle/>
          <a:p>
            <a:pPr algn="ctr"/>
            <a:r>
              <a:rPr lang="ru-RU" sz="2800" dirty="0">
                <a:solidFill>
                  <a:srgbClr val="FFC000"/>
                </a:solidFill>
              </a:rPr>
              <a:t>Родился в станице </a:t>
            </a:r>
            <a:r>
              <a:rPr lang="ru-RU" sz="2800" dirty="0" smtClean="0">
                <a:solidFill>
                  <a:srgbClr val="FFC000"/>
                </a:solidFill>
              </a:rPr>
              <a:t>Шкуринской</a:t>
            </a:r>
            <a:br>
              <a:rPr lang="ru-RU" sz="2800" dirty="0" smtClean="0">
                <a:solidFill>
                  <a:srgbClr val="FFC000"/>
                </a:solidFill>
              </a:rPr>
            </a:br>
            <a:r>
              <a:rPr lang="ru-RU" sz="2800" dirty="0" err="1" smtClean="0">
                <a:solidFill>
                  <a:srgbClr val="FFC000"/>
                </a:solidFill>
              </a:rPr>
              <a:t>Штейнгардтовского</a:t>
            </a:r>
            <a:r>
              <a:rPr lang="ru-RU" sz="2800" dirty="0" smtClean="0">
                <a:solidFill>
                  <a:srgbClr val="FFC000"/>
                </a:solidFill>
              </a:rPr>
              <a:t> </a:t>
            </a:r>
            <a:r>
              <a:rPr lang="ru-RU" sz="2800" dirty="0">
                <a:solidFill>
                  <a:srgbClr val="FFC000"/>
                </a:solidFill>
              </a:rPr>
              <a:t>района, 2 ноября 1924 года.</a:t>
            </a:r>
            <a:br>
              <a:rPr lang="ru-RU" sz="2800" dirty="0">
                <a:solidFill>
                  <a:srgbClr val="FFC000"/>
                </a:solidFill>
              </a:rPr>
            </a:br>
            <a:r>
              <a:rPr lang="ru-RU" sz="2800" dirty="0">
                <a:solidFill>
                  <a:srgbClr val="FFC000"/>
                </a:solidFill>
              </a:rPr>
              <a:t>Детство </a:t>
            </a:r>
            <a:r>
              <a:rPr lang="ru-RU" sz="2800" dirty="0" smtClean="0">
                <a:solidFill>
                  <a:srgbClr val="FFC000"/>
                </a:solidFill>
              </a:rPr>
              <a:t> протекало беззаботно.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77764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132856"/>
            <a:ext cx="4464496" cy="432048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 rot="20975486">
            <a:off x="235726" y="834701"/>
            <a:ext cx="7416824" cy="2907593"/>
          </a:xfrm>
        </p:spPr>
        <p:txBody>
          <a:bodyPr/>
          <a:lstStyle/>
          <a:p>
            <a:pPr algn="just"/>
            <a:r>
              <a:rPr lang="ru-RU" sz="2800" dirty="0" smtClean="0">
                <a:solidFill>
                  <a:srgbClr val="FFC000"/>
                </a:solidFill>
              </a:rPr>
              <a:t>В 1936 году родители переехали в Ново-</a:t>
            </a:r>
            <a:r>
              <a:rPr lang="ru-RU" sz="2800" dirty="0" err="1" smtClean="0">
                <a:solidFill>
                  <a:srgbClr val="FFC000"/>
                </a:solidFill>
              </a:rPr>
              <a:t>Пашковское</a:t>
            </a:r>
            <a:r>
              <a:rPr lang="ru-RU" sz="2800" dirty="0" smtClean="0">
                <a:solidFill>
                  <a:srgbClr val="FFC000"/>
                </a:solidFill>
              </a:rPr>
              <a:t> село Крыловского района. В 1942 году окончил 10 классов. И в апреле 1943 призван на военную </a:t>
            </a:r>
            <a:r>
              <a:rPr lang="ru-RU" sz="2800" dirty="0" err="1" smtClean="0">
                <a:solidFill>
                  <a:srgbClr val="FFC000"/>
                </a:solidFill>
              </a:rPr>
              <a:t>службу.Война</a:t>
            </a:r>
            <a:r>
              <a:rPr lang="ru-RU" sz="2800" dirty="0" smtClean="0">
                <a:solidFill>
                  <a:srgbClr val="FFC000"/>
                </a:solidFill>
              </a:rPr>
              <a:t> не прошла мимо Григория Ивановича. Он участвовал в военных событиях с апреля 1943-май 1945</a:t>
            </a:r>
            <a:endParaRPr lang="ru-RU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647379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594" y="2492896"/>
            <a:ext cx="6385001" cy="42300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24164"/>
            <a:ext cx="7543800" cy="4700979"/>
          </a:xfrm>
        </p:spPr>
        <p:txBody>
          <a:bodyPr/>
          <a:lstStyle/>
          <a:p>
            <a:pPr algn="ctr"/>
            <a:r>
              <a:rPr lang="ru-RU" sz="3600" dirty="0" smtClean="0">
                <a:solidFill>
                  <a:srgbClr val="FFC000"/>
                </a:solidFill>
              </a:rPr>
              <a:t>Григорию Ивановичу довелось нести службу в 4 гвардейском Кубанском казачьем кавалерийском полку. Он был </a:t>
            </a:r>
            <a:br>
              <a:rPr lang="ru-RU" sz="3600" dirty="0" smtClean="0">
                <a:solidFill>
                  <a:srgbClr val="FFC000"/>
                </a:solidFill>
              </a:rPr>
            </a:br>
            <a:r>
              <a:rPr lang="ru-RU" sz="3600" dirty="0">
                <a:solidFill>
                  <a:srgbClr val="FFC000"/>
                </a:solidFill>
              </a:rPr>
              <a:t>р</a:t>
            </a:r>
            <a:r>
              <a:rPr lang="ru-RU" sz="3600" dirty="0" smtClean="0">
                <a:solidFill>
                  <a:srgbClr val="FFC000"/>
                </a:solidFill>
              </a:rPr>
              <a:t>азведчиком </a:t>
            </a:r>
            <a:r>
              <a:rPr lang="ru-RU" sz="3600" dirty="0" err="1" smtClean="0">
                <a:solidFill>
                  <a:srgbClr val="FFC000"/>
                </a:solidFill>
              </a:rPr>
              <a:t>артеллерийских</a:t>
            </a:r>
            <a:r>
              <a:rPr lang="ru-RU" sz="3600" dirty="0" smtClean="0">
                <a:solidFill>
                  <a:srgbClr val="FFC000"/>
                </a:solidFill>
              </a:rPr>
              <a:t> и минометных частей</a:t>
            </a:r>
            <a:r>
              <a:rPr lang="ru-RU" sz="3600" dirty="0" smtClean="0"/>
              <a:t/>
            </a:r>
            <a:br>
              <a:rPr lang="ru-RU" sz="3600" dirty="0" smtClean="0"/>
            </a:br>
            <a:r>
              <a:rPr lang="ru-RU" sz="3600" dirty="0" smtClean="0"/>
              <a:t/>
            </a:r>
            <a:br>
              <a:rPr lang="ru-RU" sz="3600" dirty="0" smtClean="0"/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7388110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2" y="2636912"/>
            <a:ext cx="6080615" cy="40470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00200" y="19472"/>
            <a:ext cx="7543800" cy="6289848"/>
          </a:xfrm>
        </p:spPr>
        <p:txBody>
          <a:bodyPr/>
          <a:lstStyle/>
          <a:p>
            <a:pPr algn="r"/>
            <a:r>
              <a:rPr lang="ru-RU" dirty="0" smtClean="0">
                <a:solidFill>
                  <a:srgbClr val="FFC000"/>
                </a:solidFill>
              </a:rPr>
              <a:t>Много раз Григорий Иванович встречался со смертью лицом к лицу, но вера в Бога и мысли о лучшем, помогали не сдаваться в те трудные минуты…Так прошло три долгих года войны…</a:t>
            </a:r>
            <a:endParaRPr lang="ru-RU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53292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2780928"/>
            <a:ext cx="5852160" cy="3657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1124744"/>
            <a:ext cx="7543800" cy="2808312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C000"/>
                </a:solidFill>
              </a:rPr>
              <a:t>И вот он долгожданный  май 45! Вот они, слезы радости! Вот она, Великая Победа!</a:t>
            </a:r>
            <a:r>
              <a:rPr lang="ru-RU" sz="2800" dirty="0" smtClean="0">
                <a:solidFill>
                  <a:srgbClr val="FFC000"/>
                </a:solidFill>
              </a:rPr>
              <a:t/>
            </a:r>
            <a:br>
              <a:rPr lang="ru-RU" sz="2800" dirty="0" smtClean="0">
                <a:solidFill>
                  <a:srgbClr val="FFC000"/>
                </a:solidFill>
              </a:rPr>
            </a:br>
            <a:endParaRPr lang="ru-RU" sz="28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177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0"/>
            <a:ext cx="8532440" cy="4104456"/>
          </a:xfrm>
        </p:spPr>
        <p:txBody>
          <a:bodyPr/>
          <a:lstStyle/>
          <a:p>
            <a:r>
              <a:rPr lang="ru-RU" dirty="0">
                <a:solidFill>
                  <a:srgbClr val="FFC000"/>
                </a:solidFill>
              </a:rPr>
              <a:t>Победа… Сколько с одной стороны счастья, радости в этом слове</a:t>
            </a:r>
            <a:r>
              <a:rPr lang="ru-RU" dirty="0" smtClean="0">
                <a:solidFill>
                  <a:srgbClr val="FFC000"/>
                </a:solidFill>
              </a:rPr>
              <a:t>, а </a:t>
            </a:r>
            <a:r>
              <a:rPr lang="ru-RU" dirty="0">
                <a:solidFill>
                  <a:srgbClr val="FFC000"/>
                </a:solidFill>
              </a:rPr>
              <a:t>с другой… Сколько в нем тишины и покоя!</a:t>
            </a:r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284984"/>
            <a:ext cx="5544616" cy="343466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5830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2204864"/>
            <a:ext cx="7272808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51520" y="1556792"/>
            <a:ext cx="8892480" cy="2592288"/>
          </a:xfrm>
        </p:spPr>
        <p:txBody>
          <a:bodyPr/>
          <a:lstStyle/>
          <a:p>
            <a:r>
              <a:rPr lang="ru-RU" sz="3600" dirty="0" smtClean="0">
                <a:solidFill>
                  <a:srgbClr val="FFC000"/>
                </a:solidFill>
              </a:rPr>
              <a:t>Свой боевой путь он прошел с честью. Освобождал  Чехословакию, Венгрию, Румынию от чумы фашизма. Дошел до Берлина. За боевые подвиги награжден орденом Отечественной войны 1 степени. Многочисленными медалями за отвагу и мужество!</a:t>
            </a:r>
            <a:endParaRPr lang="ru-RU" sz="36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21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1161</TotalTime>
  <Words>233</Words>
  <Application>Microsoft Office PowerPoint</Application>
  <PresentationFormat>Экран (4:3)</PresentationFormat>
  <Paragraphs>16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Базовая</vt:lpstr>
      <vt:lpstr>«Мои прославленные земляки» </vt:lpstr>
      <vt:lpstr>          Корниенко Григорий Иванович</vt:lpstr>
      <vt:lpstr>Родился в станице Шкуринской Штейнгардтовского района, 2 ноября 1924 года. Детство  протекало беззаботно.</vt:lpstr>
      <vt:lpstr>В 1936 году родители переехали в Ново-Пашковское село Крыловского района. В 1942 году окончил 10 классов. И в апреле 1943 призван на военную службу.Война не прошла мимо Григория Ивановича. Он участвовал в военных событиях с апреля 1943-май 1945</vt:lpstr>
      <vt:lpstr>Григорию Ивановичу довелось нести службу в 4 гвардейском Кубанском казачьем кавалерийском полку. Он был  разведчиком артеллерийских и минометных частей  </vt:lpstr>
      <vt:lpstr>Много раз Григорий Иванович встречался со смертью лицом к лицу, но вера в Бога и мысли о лучшем, помогали не сдаваться в те трудные минуты…Так прошло три долгих года войны…</vt:lpstr>
      <vt:lpstr>И вот он долгожданный  май 45! Вот они, слезы радости! Вот она, Великая Победа! </vt:lpstr>
      <vt:lpstr>Победа… Сколько с одной стороны счастья, радости в этом слове, а с другой… Сколько в нем тишины и покоя!</vt:lpstr>
      <vt:lpstr>Свой боевой путь он прошел с честью. Освобождал  Чехословакию, Венгрию, Румынию от чумы фашизма. Дошел до Берлина. За боевые подвиги награжден орденом Отечественной войны 1 степени. Многочисленными медалями за отвагу и мужество!</vt:lpstr>
      <vt:lpstr>В 1950 году поступил в Краснодарский педагогический институт.  В 1955 окончил по специальности, учитель иностранных языков</vt:lpstr>
      <vt:lpstr>В 1961 году начал свою карьеру в Большекозинской СШ №9 Кущевского района.  С 1967-1983 год являлся директором этой школы. Награжден медалью «Ветеран труда»</vt:lpstr>
      <vt:lpstr>Умер, Григорий Иванович, 11 мая 1986  </vt:lpstr>
      <vt:lpstr>Алексеенко Алексей Иванович</vt:lpstr>
      <vt:lpstr>Алексеенко Алексей Иванович. Родился в 1919 году в селе Большая Козинка Кущевского района Краснодарского края. В июне 1941 был призван в армию Кущевским РВК. Старший сержант. Награжден: орденами Красной звезды ,Отечественной войны 1 степени и 5 медалями. Инвалид Великой Отечественной войны. Демобилизовался по ранению в 1945 году. Работал в колхозе «Путь Ленина» Кущевского РВК. Награжден орденами Ленина и Трудового Красного Знамени. Умер в 1995 году.</vt:lpstr>
      <vt:lpstr>Давайте помнить и не забывать историю тех, благодаря кому живем</vt:lpstr>
      <vt:lpstr> Презентацию подготовила  ученица 10 класса МБОУ СОШ № 9 им. Полевого П. Г. Широкая Ангелина Олеговна Преподаватель: Кравцова Анна Сергеевна 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«Мои прославленные земляки»</dc:title>
  <dc:creator>Винни пух</dc:creator>
  <cp:lastModifiedBy>Анатолий</cp:lastModifiedBy>
  <cp:revision>20</cp:revision>
  <dcterms:created xsi:type="dcterms:W3CDTF">2015-09-21T20:35:51Z</dcterms:created>
  <dcterms:modified xsi:type="dcterms:W3CDTF">2015-12-08T07:38:26Z</dcterms:modified>
</cp:coreProperties>
</file>