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59" r:id="rId3"/>
    <p:sldId id="260" r:id="rId4"/>
    <p:sldId id="261" r:id="rId5"/>
    <p:sldId id="264" r:id="rId6"/>
    <p:sldId id="265" r:id="rId7"/>
    <p:sldId id="262" r:id="rId8"/>
    <p:sldId id="266" r:id="rId9"/>
    <p:sldId id="270" r:id="rId10"/>
    <p:sldId id="272" r:id="rId11"/>
    <p:sldId id="273" r:id="rId12"/>
    <p:sldId id="274" r:id="rId13"/>
    <p:sldId id="278" r:id="rId14"/>
    <p:sldId id="275" r:id="rId15"/>
    <p:sldId id="277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20" autoAdjust="0"/>
    <p:restoredTop sz="94672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EA866-7664-4CA7-A647-76D15A817524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18130-085A-4D18-B112-F1CC1B2B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128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6552728" cy="491454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«Мои прославленные земляки» 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05064"/>
            <a:ext cx="5674568" cy="2702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484784"/>
            <a:ext cx="7543800" cy="3096344"/>
          </a:xfrm>
        </p:spPr>
        <p:txBody>
          <a:bodyPr/>
          <a:lstStyle/>
          <a:p>
            <a:r>
              <a:rPr lang="ru-RU" sz="4400" dirty="0" smtClean="0">
                <a:solidFill>
                  <a:srgbClr val="FFC000"/>
                </a:solidFill>
              </a:rPr>
              <a:t>В 1950 году поступил в Краснодарский педагогический институт. </a:t>
            </a:r>
            <a:br>
              <a:rPr lang="ru-RU" sz="4400" dirty="0" smtClean="0">
                <a:solidFill>
                  <a:srgbClr val="FFC000"/>
                </a:solidFill>
              </a:rPr>
            </a:br>
            <a:r>
              <a:rPr lang="ru-RU" sz="4400" dirty="0" smtClean="0">
                <a:solidFill>
                  <a:srgbClr val="FFC000"/>
                </a:solidFill>
              </a:rPr>
              <a:t>В 1955 окончил по специальности, учитель иностранных языков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9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132856"/>
            <a:ext cx="7543800" cy="2232248"/>
          </a:xfrm>
        </p:spPr>
        <p:txBody>
          <a:bodyPr/>
          <a:lstStyle/>
          <a:p>
            <a:r>
              <a:rPr lang="ru-RU" sz="3600" dirty="0" smtClean="0">
                <a:solidFill>
                  <a:srgbClr val="FFC000"/>
                </a:solidFill>
              </a:rPr>
              <a:t>В 1961 году начал свою карьеру в </a:t>
            </a:r>
            <a:r>
              <a:rPr lang="ru-RU" sz="3600" dirty="0" err="1" smtClean="0">
                <a:solidFill>
                  <a:srgbClr val="FFC000"/>
                </a:solidFill>
              </a:rPr>
              <a:t>Большекозинской</a:t>
            </a:r>
            <a:r>
              <a:rPr lang="ru-RU" sz="3600" dirty="0" smtClean="0">
                <a:solidFill>
                  <a:srgbClr val="FFC000"/>
                </a:solidFill>
              </a:rPr>
              <a:t> СШ №9 </a:t>
            </a:r>
            <a:r>
              <a:rPr lang="ru-RU" sz="3600" dirty="0" err="1" smtClean="0">
                <a:solidFill>
                  <a:srgbClr val="FFC000"/>
                </a:solidFill>
              </a:rPr>
              <a:t>Кущевского</a:t>
            </a:r>
            <a:r>
              <a:rPr lang="ru-RU" sz="3600" dirty="0" smtClean="0">
                <a:solidFill>
                  <a:srgbClr val="FFC000"/>
                </a:solidFill>
              </a:rPr>
              <a:t> района. </a:t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С 1967-1983 год являлся директором этой школы.</a:t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Награжден медалью «Ветеран труда»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17032"/>
            <a:ext cx="6048672" cy="3009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93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7543800" cy="3024336"/>
          </a:xfrm>
        </p:spPr>
        <p:txBody>
          <a:bodyPr/>
          <a:lstStyle/>
          <a:p>
            <a:r>
              <a:rPr lang="ru-RU" sz="5400" dirty="0" smtClean="0">
                <a:solidFill>
                  <a:srgbClr val="FFC000"/>
                </a:solidFill>
              </a:rPr>
              <a:t>Умер, Григорий Иванович, 11 мая 1986 </a:t>
            </a:r>
            <a:br>
              <a:rPr lang="ru-RU" sz="5400" dirty="0" smtClean="0">
                <a:solidFill>
                  <a:srgbClr val="FFC000"/>
                </a:solidFill>
              </a:rPr>
            </a:br>
            <a:endParaRPr lang="ru-RU" sz="5400" dirty="0">
              <a:solidFill>
                <a:srgbClr val="FFC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48880"/>
            <a:ext cx="4238600" cy="42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173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6632"/>
            <a:ext cx="4896544" cy="6528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8014" y="548680"/>
            <a:ext cx="5600130" cy="4248472"/>
          </a:xfrm>
        </p:spPr>
        <p:txBody>
          <a:bodyPr/>
          <a:lstStyle/>
          <a:p>
            <a:r>
              <a:rPr lang="ru-RU" sz="7200" dirty="0" smtClean="0">
                <a:solidFill>
                  <a:srgbClr val="FFC000"/>
                </a:solidFill>
              </a:rPr>
              <a:t>Алексеенко Алексей Иванович</a:t>
            </a:r>
            <a:endParaRPr lang="ru-RU" sz="7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47664" y="2276872"/>
            <a:ext cx="6096000" cy="365759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7543800" cy="6048672"/>
          </a:xfrm>
        </p:spPr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</a:rPr>
              <a:t>Алексеенко Алексей Иванович.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Родился в 1919 году в селе Большая </a:t>
            </a:r>
            <a:r>
              <a:rPr lang="ru-RU" sz="2800" dirty="0" err="1" smtClean="0">
                <a:solidFill>
                  <a:srgbClr val="FFC000"/>
                </a:solidFill>
              </a:rPr>
              <a:t>Козинка</a:t>
            </a:r>
            <a:r>
              <a:rPr lang="ru-RU" sz="2800" dirty="0" smtClean="0">
                <a:solidFill>
                  <a:srgbClr val="FFC000"/>
                </a:solidFill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</a:rPr>
              <a:t>Кущевского</a:t>
            </a:r>
            <a:r>
              <a:rPr lang="ru-RU" sz="2800" dirty="0" smtClean="0">
                <a:solidFill>
                  <a:srgbClr val="FFC000"/>
                </a:solidFill>
              </a:rPr>
              <a:t> района Краснодарского края. В июне 1941 был призван в армию </a:t>
            </a:r>
            <a:r>
              <a:rPr lang="ru-RU" sz="2800" dirty="0" err="1" smtClean="0">
                <a:solidFill>
                  <a:srgbClr val="FFC000"/>
                </a:solidFill>
              </a:rPr>
              <a:t>Кущевским</a:t>
            </a:r>
            <a:r>
              <a:rPr lang="ru-RU" sz="2800" dirty="0" smtClean="0">
                <a:solidFill>
                  <a:srgbClr val="FFC000"/>
                </a:solidFill>
              </a:rPr>
              <a:t> РВК. Старший сержант. Награжден: орденами Красной звезды ,Отечественной войны 1 степени и 5 медалями. Инвалид Великой Отечественной войны. Демобилизовался по ранению в 1945 году. Работал в колхозе «Путь Ленина» </a:t>
            </a:r>
            <a:r>
              <a:rPr lang="ru-RU" sz="2800" dirty="0" err="1" smtClean="0">
                <a:solidFill>
                  <a:srgbClr val="FFC000"/>
                </a:solidFill>
              </a:rPr>
              <a:t>Кущевского</a:t>
            </a:r>
            <a:r>
              <a:rPr lang="ru-RU" sz="2800" dirty="0" smtClean="0">
                <a:solidFill>
                  <a:srgbClr val="FFC000"/>
                </a:solidFill>
              </a:rPr>
              <a:t> РВК. </a:t>
            </a:r>
            <a:r>
              <a:rPr lang="ru-RU" sz="2800" dirty="0">
                <a:solidFill>
                  <a:srgbClr val="FFC000"/>
                </a:solidFill>
              </a:rPr>
              <a:t>Н</a:t>
            </a:r>
            <a:r>
              <a:rPr lang="ru-RU" sz="2800" dirty="0" smtClean="0">
                <a:solidFill>
                  <a:srgbClr val="FFC000"/>
                </a:solidFill>
              </a:rPr>
              <a:t>агражден орденами Ленина и Трудового Красного Знамени. Умер в 1995 году.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64904"/>
            <a:ext cx="6984776" cy="37531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548680"/>
            <a:ext cx="7543800" cy="16561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Давайте помнить и не забывать историю тех, благодаря кому живем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0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Презентацию подготовила </a:t>
            </a:r>
            <a:br>
              <a:rPr lang="ru-RU" sz="2400" dirty="0" smtClean="0"/>
            </a:br>
            <a:r>
              <a:rPr lang="ru-RU" sz="2400" dirty="0" smtClean="0"/>
              <a:t>ученица 10 класса</a:t>
            </a:r>
            <a:br>
              <a:rPr lang="ru-RU" sz="2400" dirty="0" smtClean="0"/>
            </a:br>
            <a:r>
              <a:rPr lang="ru-RU" sz="2400" dirty="0" smtClean="0"/>
              <a:t>МБОУ СОШ № 9 им. Полевого П. Г.</a:t>
            </a:r>
            <a:br>
              <a:rPr lang="ru-RU" sz="2400" dirty="0" smtClean="0"/>
            </a:br>
            <a:r>
              <a:rPr lang="ru-RU" sz="2400" dirty="0" smtClean="0"/>
              <a:t>Широкая Ангелина Олеговна</a:t>
            </a:r>
            <a:br>
              <a:rPr lang="ru-RU" sz="2400" dirty="0" smtClean="0"/>
            </a:br>
            <a:r>
              <a:rPr lang="ru-RU" sz="2400" dirty="0" smtClean="0"/>
              <a:t>Преподаватель: Кравцова Анна Сергеевна</a:t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0199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67744" y="-603446"/>
            <a:ext cx="4752528" cy="6336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085184"/>
            <a:ext cx="7543800" cy="914400"/>
          </a:xfrm>
        </p:spPr>
        <p:txBody>
          <a:bodyPr/>
          <a:lstStyle/>
          <a:p>
            <a:pPr algn="ctr"/>
            <a:r>
              <a:rPr lang="ru-RU" sz="2800" dirty="0" smtClean="0"/>
              <a:t>          </a:t>
            </a:r>
            <a:r>
              <a:rPr lang="ru-RU" sz="6000" dirty="0" smtClean="0">
                <a:solidFill>
                  <a:srgbClr val="FFC000"/>
                </a:solidFill>
              </a:rPr>
              <a:t>Корниенко Григорий Иванович</a:t>
            </a:r>
            <a:endParaRPr lang="ru-RU" sz="6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4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64904"/>
            <a:ext cx="7272808" cy="3744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908720"/>
            <a:ext cx="7543800" cy="1296144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FFC000"/>
                </a:solidFill>
              </a:rPr>
              <a:t>Родился в станице </a:t>
            </a:r>
            <a:r>
              <a:rPr lang="ru-RU" sz="2800" dirty="0" smtClean="0">
                <a:solidFill>
                  <a:srgbClr val="FFC000"/>
                </a:solidFill>
              </a:rPr>
              <a:t>Шкуринской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err="1" smtClean="0">
                <a:solidFill>
                  <a:srgbClr val="FFC000"/>
                </a:solidFill>
              </a:rPr>
              <a:t>Штейнгардтовского</a:t>
            </a:r>
            <a:r>
              <a:rPr lang="ru-RU" sz="2800" dirty="0" smtClean="0">
                <a:solidFill>
                  <a:srgbClr val="FFC000"/>
                </a:solidFill>
              </a:rPr>
              <a:t> </a:t>
            </a:r>
            <a:r>
              <a:rPr lang="ru-RU" sz="2800" dirty="0">
                <a:solidFill>
                  <a:srgbClr val="FFC000"/>
                </a:solidFill>
              </a:rPr>
              <a:t>района, 2 ноября 1924 года.</a:t>
            </a:r>
            <a:br>
              <a:rPr lang="ru-RU" sz="2800" dirty="0">
                <a:solidFill>
                  <a:srgbClr val="FFC000"/>
                </a:solidFill>
              </a:rPr>
            </a:br>
            <a:r>
              <a:rPr lang="ru-RU" sz="2800" dirty="0">
                <a:solidFill>
                  <a:srgbClr val="FFC000"/>
                </a:solidFill>
              </a:rPr>
              <a:t>Детство </a:t>
            </a:r>
            <a:r>
              <a:rPr lang="ru-RU" sz="2800" dirty="0" smtClean="0">
                <a:solidFill>
                  <a:srgbClr val="FFC000"/>
                </a:solidFill>
              </a:rPr>
              <a:t> протекало беззаботно.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776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32856"/>
            <a:ext cx="4464496" cy="43204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20975486">
            <a:off x="235726" y="834701"/>
            <a:ext cx="7416824" cy="2907593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rgbClr val="FFC000"/>
                </a:solidFill>
              </a:rPr>
              <a:t>В 1936 году родители переехали в Ново-</a:t>
            </a:r>
            <a:r>
              <a:rPr lang="ru-RU" sz="2800" dirty="0" err="1" smtClean="0">
                <a:solidFill>
                  <a:srgbClr val="FFC000"/>
                </a:solidFill>
              </a:rPr>
              <a:t>Пашковское</a:t>
            </a:r>
            <a:r>
              <a:rPr lang="ru-RU" sz="2800" dirty="0" smtClean="0">
                <a:solidFill>
                  <a:srgbClr val="FFC000"/>
                </a:solidFill>
              </a:rPr>
              <a:t> село Крыловского района. В 1942 году окончил 10 классов. И в апреле 1943 призван на военную </a:t>
            </a:r>
            <a:r>
              <a:rPr lang="ru-RU" sz="2800" dirty="0" err="1" smtClean="0">
                <a:solidFill>
                  <a:srgbClr val="FFC000"/>
                </a:solidFill>
              </a:rPr>
              <a:t>службу.Война</a:t>
            </a:r>
            <a:r>
              <a:rPr lang="ru-RU" sz="2800" dirty="0" smtClean="0">
                <a:solidFill>
                  <a:srgbClr val="FFC000"/>
                </a:solidFill>
              </a:rPr>
              <a:t> не прошла мимо Григория Ивановича. Он участвовал в военных событиях с апреля 1943-май 1945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737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94" y="2492896"/>
            <a:ext cx="6385001" cy="4230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4164"/>
            <a:ext cx="7543800" cy="4700979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Григорию Ивановичу довелось нести службу в 4 гвардейском Кубанском казачьем кавалерийском полку. Он был </a:t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>
                <a:solidFill>
                  <a:srgbClr val="FFC000"/>
                </a:solidFill>
              </a:rPr>
              <a:t>р</a:t>
            </a:r>
            <a:r>
              <a:rPr lang="ru-RU" sz="3600" dirty="0" smtClean="0">
                <a:solidFill>
                  <a:srgbClr val="FFC000"/>
                </a:solidFill>
              </a:rPr>
              <a:t>азведчиком </a:t>
            </a:r>
            <a:r>
              <a:rPr lang="ru-RU" sz="3600" dirty="0" err="1" smtClean="0">
                <a:solidFill>
                  <a:srgbClr val="FFC000"/>
                </a:solidFill>
              </a:rPr>
              <a:t>артеллерийских</a:t>
            </a:r>
            <a:r>
              <a:rPr lang="ru-RU" sz="3600" dirty="0" smtClean="0">
                <a:solidFill>
                  <a:srgbClr val="FFC000"/>
                </a:solidFill>
              </a:rPr>
              <a:t> и минометных частей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38811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" y="2636912"/>
            <a:ext cx="6080615" cy="4047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00200" y="19472"/>
            <a:ext cx="7543800" cy="6289848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C000"/>
                </a:solidFill>
              </a:rPr>
              <a:t>Много раз Григорий Иванович встречался со смертью лицом к лицу, но вера в Бога и мысли о лучшем, помогали не сдаваться в те трудные минуты…Так прошло три долгих года войны…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32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80928"/>
            <a:ext cx="585216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543800" cy="2808312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C000"/>
                </a:solidFill>
              </a:rPr>
              <a:t>И вот он долгожданный  май 45! Вот они, слезы радости! Вот она, Великая Победа!</a:t>
            </a: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7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8532440" cy="4104456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Победа… Сколько с одной стороны счастья, радости в этом слове</a:t>
            </a:r>
            <a:r>
              <a:rPr lang="ru-RU" dirty="0" smtClean="0">
                <a:solidFill>
                  <a:srgbClr val="FFC000"/>
                </a:solidFill>
              </a:rPr>
              <a:t>, а </a:t>
            </a:r>
            <a:r>
              <a:rPr lang="ru-RU" dirty="0">
                <a:solidFill>
                  <a:srgbClr val="FFC000"/>
                </a:solidFill>
              </a:rPr>
              <a:t>с другой… Сколько в нем тишины и покоя!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284984"/>
            <a:ext cx="5544616" cy="3434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83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7272808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556792"/>
            <a:ext cx="8892480" cy="2592288"/>
          </a:xfrm>
        </p:spPr>
        <p:txBody>
          <a:bodyPr/>
          <a:lstStyle/>
          <a:p>
            <a:r>
              <a:rPr lang="ru-RU" sz="3600" dirty="0" smtClean="0">
                <a:solidFill>
                  <a:srgbClr val="FFC000"/>
                </a:solidFill>
              </a:rPr>
              <a:t>Свой боевой путь он прошел с честью. Освобождал  Чехословакию, Венгрию, Румынию от чумы фашизма. Дошел до Берлина. За боевые подвиги награжден орденом Отечественной войны 1 степени. Многочисленными медалями за отвагу и мужество!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1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1161</TotalTime>
  <Words>233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Базовая</vt:lpstr>
      <vt:lpstr>«Мои прославленные земляки» </vt:lpstr>
      <vt:lpstr>          Корниенко Григорий Иванович</vt:lpstr>
      <vt:lpstr>Родился в станице Шкуринской Штейнгардтовского района, 2 ноября 1924 года. Детство  протекало беззаботно.</vt:lpstr>
      <vt:lpstr>В 1936 году родители переехали в Ново-Пашковское село Крыловского района. В 1942 году окончил 10 классов. И в апреле 1943 призван на военную службу.Война не прошла мимо Григория Ивановича. Он участвовал в военных событиях с апреля 1943-май 1945</vt:lpstr>
      <vt:lpstr>Григорию Ивановичу довелось нести службу в 4 гвардейском Кубанском казачьем кавалерийском полку. Он был  разведчиком артеллерийских и минометных частей  </vt:lpstr>
      <vt:lpstr>Много раз Григорий Иванович встречался со смертью лицом к лицу, но вера в Бога и мысли о лучшем, помогали не сдаваться в те трудные минуты…Так прошло три долгих года войны…</vt:lpstr>
      <vt:lpstr>И вот он долгожданный  май 45! Вот они, слезы радости! Вот она, Великая Победа! </vt:lpstr>
      <vt:lpstr>Победа… Сколько с одной стороны счастья, радости в этом слове, а с другой… Сколько в нем тишины и покоя!</vt:lpstr>
      <vt:lpstr>Свой боевой путь он прошел с честью. Освобождал  Чехословакию, Венгрию, Румынию от чумы фашизма. Дошел до Берлина. За боевые подвиги награжден орденом Отечественной войны 1 степени. Многочисленными медалями за отвагу и мужество!</vt:lpstr>
      <vt:lpstr>В 1950 году поступил в Краснодарский педагогический институт.  В 1955 окончил по специальности, учитель иностранных языков</vt:lpstr>
      <vt:lpstr>В 1961 году начал свою карьеру в Большекозинской СШ №9 Кущевского района.  С 1967-1983 год являлся директором этой школы. Награжден медалью «Ветеран труда»</vt:lpstr>
      <vt:lpstr>Умер, Григорий Иванович, 11 мая 1986  </vt:lpstr>
      <vt:lpstr>Алексеенко Алексей Иванович</vt:lpstr>
      <vt:lpstr>Алексеенко Алексей Иванович. Родился в 1919 году в селе Большая Козинка Кущевского района Краснодарского края. В июне 1941 был призван в армию Кущевским РВК. Старший сержант. Награжден: орденами Красной звезды ,Отечественной войны 1 степени и 5 медалями. Инвалид Великой Отечественной войны. Демобилизовался по ранению в 1945 году. Работал в колхозе «Путь Ленина» Кущевского РВК. Награжден орденами Ленина и Трудового Красного Знамени. Умер в 1995 году.</vt:lpstr>
      <vt:lpstr>Давайте помнить и не забывать историю тех, благодаря кому живем</vt:lpstr>
      <vt:lpstr> Презентацию подготовила  ученица 10 класса МБОУ СОШ № 9 им. Полевого П. Г. Широкая Ангелина Олеговна Преподаватель: Кравцова Анна Сергеевна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«Мои прославленные земляки»</dc:title>
  <dc:creator>Винни пух</dc:creator>
  <cp:lastModifiedBy>Анатолий</cp:lastModifiedBy>
  <cp:revision>20</cp:revision>
  <dcterms:created xsi:type="dcterms:W3CDTF">2015-09-21T20:35:51Z</dcterms:created>
  <dcterms:modified xsi:type="dcterms:W3CDTF">2015-12-08T07:38:26Z</dcterms:modified>
</cp:coreProperties>
</file>