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90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19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Людская память вечно помнит милых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Отцов, мужей, любимых, сыновей,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Забыть она солдат войны не в силах,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жизнь отдали Родине своей.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Наши односельчане в годы Великой Отечественной войны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В 1941г. попал в плен, где и зимовал по 1942г. В г.Ливне. В 1942г. Отправлен в плен в Германию. Вместе с взрослыми, в плену находились и дети. После освобождения концлагеря советскими войсками, русское командование отправило русских военнопленных в г.Берсов (Германия), для выяснения личности и причине взятия в плен. После проверки, попал а штрафбат и был отправлен на войну с Японией. Затем он работал на строительстве железной дороги в Сибири Абакан- Тайшет, г.Братск.</a:t>
            </a:r>
          </a:p>
          <a:p>
            <a:r>
              <a:rPr lang="ru-RU" dirty="0" smtClean="0"/>
              <a:t> В 1945- 1947г. находился в лагере для военнопленных в строительных войсках. В 1947г. в апреле вернулся домой в х.Красная Поляна. Работал конюхом в совете. Затем выучился на шофера и по 1981г. работал шофером в колхозе. Принимал участие в строительстве </a:t>
            </a:r>
            <a:r>
              <a:rPr lang="ru-RU" dirty="0" err="1" smtClean="0"/>
              <a:t>Кущевского</a:t>
            </a:r>
            <a:r>
              <a:rPr lang="ru-RU" dirty="0" smtClean="0"/>
              <a:t> аэродрома. В 1974 и в 1980 году был победителем социалистических соревнований. </a:t>
            </a:r>
          </a:p>
          <a:p>
            <a:r>
              <a:rPr lang="ru-RU" dirty="0" smtClean="0"/>
              <a:t>Умер в 2012г.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ru-RU" dirty="0" smtClean="0"/>
              <a:t>Награжден медалями: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Орден 1- степени В.О.В.</a:t>
            </a:r>
          </a:p>
          <a:p>
            <a:r>
              <a:rPr lang="ru-RU" dirty="0" smtClean="0"/>
              <a:t>Медаль «Георгий Жуков» 100 лет </a:t>
            </a:r>
          </a:p>
          <a:p>
            <a:r>
              <a:rPr lang="ru-RU" dirty="0" smtClean="0"/>
              <a:t>А также имеет еще 6 юбилейных медалей.</a:t>
            </a:r>
            <a:endParaRPr lang="ru-RU" dirty="0"/>
          </a:p>
        </p:txBody>
      </p:sp>
      <p:pic>
        <p:nvPicPr>
          <p:cNvPr id="4" name="Рисунок 3" descr="f4lC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2667000"/>
            <a:ext cx="5191125" cy="3733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родился 10 августа 1926г. в с.Б- </a:t>
            </a:r>
            <a:r>
              <a:rPr lang="ru-RU" dirty="0" err="1" smtClean="0"/>
              <a:t>Козинка</a:t>
            </a:r>
            <a:r>
              <a:rPr lang="ru-RU" dirty="0" smtClean="0"/>
              <a:t> в семье колхозников. В семье было 4 детей. В 1933г. от голодомора умерли отец и мать, детей отправили в </a:t>
            </a:r>
            <a:r>
              <a:rPr lang="ru-RU" dirty="0" err="1" smtClean="0"/>
              <a:t>Кущевский</a:t>
            </a:r>
            <a:r>
              <a:rPr lang="ru-RU" dirty="0" smtClean="0"/>
              <a:t> детский дом. Через 2 года Иван </a:t>
            </a:r>
            <a:r>
              <a:rPr lang="ru-RU" dirty="0" err="1" smtClean="0"/>
              <a:t>Ермолаевич</a:t>
            </a:r>
            <a:r>
              <a:rPr lang="ru-RU" dirty="0" smtClean="0"/>
              <a:t> вернулся в родное село, жил у родной тети Нарежной </a:t>
            </a:r>
            <a:r>
              <a:rPr lang="ru-RU" dirty="0" err="1" smtClean="0"/>
              <a:t>Феодоссии</a:t>
            </a:r>
            <a:r>
              <a:rPr lang="ru-RU" dirty="0" smtClean="0"/>
              <a:t> </a:t>
            </a:r>
            <a:r>
              <a:rPr lang="ru-RU" dirty="0" err="1" smtClean="0"/>
              <a:t>Ермолаевны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1935г. окончил 6 классов.</a:t>
            </a:r>
          </a:p>
          <a:p>
            <a:r>
              <a:rPr lang="ru-RU" dirty="0" smtClean="0"/>
              <a:t>22 апреля 1943г., в возрасте 17 лет, Иван </a:t>
            </a:r>
            <a:r>
              <a:rPr lang="ru-RU" dirty="0" err="1" smtClean="0"/>
              <a:t>Ермолаевич</a:t>
            </a:r>
            <a:r>
              <a:rPr lang="ru-RU" dirty="0" smtClean="0"/>
              <a:t> был призван в ряды Советской армии, в звании красноармеец. В 1944г. Был направлен на второй Украинский фронт под Молдавию, воевал в пехоте минометчиком. Получил ранение в ногу под Будапештом. </a:t>
            </a:r>
          </a:p>
          <a:p>
            <a:r>
              <a:rPr lang="ru-RU" dirty="0" smtClean="0"/>
              <a:t>Освобождал Румынию, Чехословакию, Венгрию.</a:t>
            </a:r>
          </a:p>
          <a:p>
            <a:r>
              <a:rPr lang="ru-RU" dirty="0" smtClean="0"/>
              <a:t>Победу встретил в Праге. Транспорта для отправки домой не хватало, шли пешком до г.Сумы(Украина).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Нарежный Иван </a:t>
            </a:r>
            <a:r>
              <a:rPr lang="ru-RU" dirty="0" err="1" smtClean="0"/>
              <a:t>Ермолаевич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Осенью 1945г. Ивана </a:t>
            </a:r>
            <a:r>
              <a:rPr lang="ru-RU" sz="2800" dirty="0" err="1" smtClean="0"/>
              <a:t>Ермолаевича</a:t>
            </a:r>
            <a:r>
              <a:rPr lang="ru-RU" sz="2800" dirty="0" smtClean="0"/>
              <a:t> отправили на Японскую войну, по дороге на фронт на Байкале было объявлено об окончании войны. До 1947г. продолжал службу на Чукотке, затем по болезни комиссовали домой.</a:t>
            </a:r>
          </a:p>
          <a:p>
            <a:r>
              <a:rPr lang="ru-RU" sz="2800" dirty="0" smtClean="0"/>
              <a:t>После возвращения в родное село работал скотником в селе. В 1950г. выучился на шофера, работал на грузовом автомобиле.</a:t>
            </a:r>
          </a:p>
          <a:p>
            <a:r>
              <a:rPr lang="ru-RU" sz="2800" dirty="0" smtClean="0"/>
              <a:t>В 1947г. Женился на Марии Дмитриевне </a:t>
            </a:r>
            <a:r>
              <a:rPr lang="ru-RU" sz="2800" dirty="0" err="1" smtClean="0"/>
              <a:t>Сященко</a:t>
            </a:r>
            <a:r>
              <a:rPr lang="ru-RU" sz="2800" dirty="0" smtClean="0"/>
              <a:t>. В семье Ивана </a:t>
            </a:r>
            <a:r>
              <a:rPr lang="ru-RU" sz="2800" dirty="0" err="1" smtClean="0"/>
              <a:t>Ермолаевича</a:t>
            </a:r>
            <a:r>
              <a:rPr lang="ru-RU" sz="2800" dirty="0" smtClean="0"/>
              <a:t> трое детей и семь внуков.</a:t>
            </a:r>
          </a:p>
          <a:p>
            <a:r>
              <a:rPr lang="ru-RU" sz="2800" dirty="0" smtClean="0"/>
              <a:t>На пенсию вышел в 1986г.</a:t>
            </a:r>
          </a:p>
          <a:p>
            <a:r>
              <a:rPr lang="ru-RU" sz="2800" dirty="0" smtClean="0"/>
              <a:t>Умер в 2013г.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r>
              <a:rPr lang="ru-RU" dirty="0" smtClean="0"/>
              <a:t>Награжден медалями: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«За боевые заслуги»(2)</a:t>
            </a:r>
          </a:p>
          <a:p>
            <a:r>
              <a:rPr lang="ru-RU" dirty="0" smtClean="0"/>
              <a:t>А также имеет еще 13 юбилейных медалей.</a:t>
            </a:r>
          </a:p>
          <a:p>
            <a:endParaRPr lang="ru-RU" dirty="0"/>
          </a:p>
        </p:txBody>
      </p:sp>
      <p:pic>
        <p:nvPicPr>
          <p:cNvPr id="4" name="Рисунок 3" descr="fbb4c28ab1092220c26e2ffea4575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038600" cy="4114800"/>
          </a:xfrm>
          <a:prstGeom prst="rect">
            <a:avLst/>
          </a:prstGeom>
        </p:spPr>
      </p:pic>
      <p:pic>
        <p:nvPicPr>
          <p:cNvPr id="5" name="Рисунок 4" descr="orden-otechestvennoy-voyny-1stj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09800"/>
            <a:ext cx="3886199" cy="41018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20 сентября 1925г.</a:t>
            </a:r>
          </a:p>
          <a:p>
            <a:r>
              <a:rPr lang="ru-RU" dirty="0" smtClean="0"/>
              <a:t>Был рядовым в пехоте. Воевал в 4 Украинском полку. Имел тяжелые ранения. Получил 2 группу инвалидности. </a:t>
            </a:r>
          </a:p>
          <a:p>
            <a:r>
              <a:rPr lang="ru-RU" dirty="0" smtClean="0"/>
              <a:t>После войны работал в колхозе рабочим.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Александров Григорий Михайлович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22 ноября 1922г.</a:t>
            </a:r>
          </a:p>
          <a:p>
            <a:r>
              <a:rPr lang="ru-RU" dirty="0" smtClean="0"/>
              <a:t>Был командиром минометного расчета.</a:t>
            </a:r>
          </a:p>
          <a:p>
            <a:r>
              <a:rPr lang="ru-RU" dirty="0" smtClean="0"/>
              <a:t>Служил в 165 дивизии 751 минометного полка.</a:t>
            </a:r>
          </a:p>
          <a:p>
            <a:r>
              <a:rPr lang="ru-RU" dirty="0" smtClean="0"/>
              <a:t>Получил 3 группу инвалидности.</a:t>
            </a:r>
          </a:p>
          <a:p>
            <a:r>
              <a:rPr lang="ru-RU" dirty="0" smtClean="0"/>
              <a:t>Имеет медаль «Ветеран труда», а также юбилейные медали.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Вещиков</a:t>
            </a:r>
            <a:r>
              <a:rPr lang="ru-RU" dirty="0" smtClean="0"/>
              <a:t> Николай Петрович</a:t>
            </a:r>
            <a:endParaRPr lang="ru-RU" dirty="0"/>
          </a:p>
        </p:txBody>
      </p:sp>
      <p:pic>
        <p:nvPicPr>
          <p:cNvPr id="4" name="Рисунок 3" descr="mt3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78783"/>
            <a:ext cx="2514600" cy="25744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29 июня 1913г.</a:t>
            </a:r>
          </a:p>
          <a:p>
            <a:r>
              <a:rPr lang="ru-RU" dirty="0" smtClean="0"/>
              <a:t>Участвовал в освобождении Кавказа и Нальчика.</a:t>
            </a:r>
          </a:p>
          <a:p>
            <a:r>
              <a:rPr lang="ru-RU" dirty="0" smtClean="0"/>
              <a:t>Имеет ряд юбилейных медалей.</a:t>
            </a:r>
          </a:p>
          <a:p>
            <a:r>
              <a:rPr lang="ru-RU" dirty="0" smtClean="0"/>
              <a:t>После войны работал шофером. После вышел на пенсию.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Белецкий Петр Михайлович</a:t>
            </a:r>
            <a:endParaRPr lang="ru-RU" dirty="0"/>
          </a:p>
        </p:txBody>
      </p:sp>
      <p:pic>
        <p:nvPicPr>
          <p:cNvPr id="4" name="Рисунок 3" descr="20 let pobedi v vov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81400"/>
            <a:ext cx="2832100" cy="28321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14 декабря 1915г.</a:t>
            </a:r>
          </a:p>
          <a:p>
            <a:r>
              <a:rPr lang="ru-RU" dirty="0" smtClean="0"/>
              <a:t>Воевал на Украинском фронте.</a:t>
            </a:r>
          </a:p>
          <a:p>
            <a:r>
              <a:rPr lang="ru-RU" dirty="0" smtClean="0"/>
              <a:t>Служил в 4 танковой армии. Был </a:t>
            </a:r>
            <a:r>
              <a:rPr lang="ru-RU" dirty="0" err="1" smtClean="0"/>
              <a:t>сопером</a:t>
            </a:r>
            <a:r>
              <a:rPr lang="ru-RU" dirty="0" smtClean="0"/>
              <a:t> 21 батальона танковой бригады. Так же был ефрейтором. Воевал на Украинском фронте.</a:t>
            </a:r>
          </a:p>
          <a:p>
            <a:r>
              <a:rPr lang="ru-RU" dirty="0" smtClean="0"/>
              <a:t>Получил 2 группу инвалидности. После войны работал шофером.</a:t>
            </a:r>
          </a:p>
          <a:p>
            <a:r>
              <a:rPr lang="ru-RU" dirty="0" smtClean="0"/>
              <a:t>Имеет  медали: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«За боевые заслуги перед Родиной»</a:t>
            </a:r>
          </a:p>
          <a:p>
            <a:r>
              <a:rPr lang="ru-RU" dirty="0" smtClean="0"/>
              <a:t>орден Славы 3 степени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Бирюков Иван Васильевич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14 июня 1916г.</a:t>
            </a:r>
          </a:p>
          <a:p>
            <a:r>
              <a:rPr lang="ru-RU" sz="2800" dirty="0" smtClean="0"/>
              <a:t>Был сержантом гвардии пехоты. Служил во 2 Гвардейской Стрелковой Таманской Краснознаменной ордена Суворова дивизии имени М.И. Калинина. Воевал в отдельной Приморской Армии, на 1 Прибалтийском и 3 Белорусском фронтах.</a:t>
            </a:r>
          </a:p>
          <a:p>
            <a:r>
              <a:rPr lang="ru-RU" sz="2800" dirty="0" smtClean="0"/>
              <a:t>На войне тяжелых ранений не получал.</a:t>
            </a:r>
          </a:p>
          <a:p>
            <a:r>
              <a:rPr lang="ru-RU" sz="2800" dirty="0" smtClean="0"/>
              <a:t>После войны преподавал русский язык и литературу.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Панасенко</a:t>
            </a:r>
            <a:r>
              <a:rPr lang="ru-RU" dirty="0" smtClean="0"/>
              <a:t> Иван </a:t>
            </a:r>
            <a:r>
              <a:rPr lang="ru-RU" dirty="0" err="1" smtClean="0"/>
              <a:t>Логвинович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Дети нашего поколения знают о войне только из кинофильмов и книг. Но не один </a:t>
            </a:r>
            <a:r>
              <a:rPr lang="ru-RU" dirty="0" err="1" smtClean="0"/>
              <a:t>конофильм</a:t>
            </a:r>
            <a:r>
              <a:rPr lang="ru-RU" dirty="0" smtClean="0"/>
              <a:t>, и не одна книга не расскажут о войне так ярко, как ветераны, которых с каждым годом становится, к сожалению, все меньше и меньше. Ведь именно им, мы должны быть благодарны за жизнь!</a:t>
            </a:r>
          </a:p>
          <a:p>
            <a:r>
              <a:rPr lang="ru-RU" dirty="0" smtClean="0"/>
              <a:t>Для людей война всегда была несчастьем! Сколько жизней она унесла! В эти суровые годы весь народ встал на защиту своего Отечества. Отважные сыны Кубани сражались и на родной земле, и вдали от любимых станиц и городов. Но наряду с мужчинами, на полях были и женщины! Многие из них уходили на фронт добровольцами. Совсем юные </a:t>
            </a:r>
            <a:r>
              <a:rPr lang="ru-RU" dirty="0" err="1" smtClean="0"/>
              <a:t>девченки</a:t>
            </a:r>
            <a:r>
              <a:rPr lang="ru-RU" dirty="0" smtClean="0"/>
              <a:t> одевали шинель и оставляли детство навсегда! А вы когда- </a:t>
            </a:r>
            <a:r>
              <a:rPr lang="ru-RU" dirty="0" err="1" smtClean="0"/>
              <a:t>нибудь</a:t>
            </a:r>
            <a:r>
              <a:rPr lang="ru-RU" dirty="0" smtClean="0"/>
              <a:t> задумывались: смогли бы как они, бросив все- дом, семью, любовь, уйти защищать свою страну, зная, что можете никогда не вернуться?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боевые заслуги»</a:t>
            </a:r>
          </a:p>
          <a:p>
            <a:r>
              <a:rPr lang="ru-RU" dirty="0" smtClean="0"/>
              <a:t>«За оборону Кавказа»</a:t>
            </a:r>
          </a:p>
          <a:p>
            <a:r>
              <a:rPr lang="ru-RU" dirty="0" smtClean="0"/>
              <a:t>Орден «Красной звезды»</a:t>
            </a:r>
            <a:endParaRPr lang="ru-RU" dirty="0"/>
          </a:p>
        </p:txBody>
      </p:sp>
      <p:pic>
        <p:nvPicPr>
          <p:cNvPr id="3" name="Рисунок 2" descr="o12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04800"/>
            <a:ext cx="2569084" cy="2524125"/>
          </a:xfrm>
          <a:prstGeom prst="rect">
            <a:avLst/>
          </a:prstGeom>
        </p:spPr>
      </p:pic>
      <p:pic>
        <p:nvPicPr>
          <p:cNvPr id="4" name="Рисунок 3" descr="MObKavk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14600"/>
            <a:ext cx="3200400" cy="36824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r>
              <a:rPr lang="ru-RU" sz="2500" dirty="0" smtClean="0"/>
              <a:t>родился 12 октября 1910г. До войны работал и жил в колхозе. В мае 1933г. первый раз призвался в армию и был зачислен в переменный состав. Отбывал службу до ноября этого же года. По возвращению стал работать в этом же колхозе на мельнице. В 1934г. поступил в училище механизации. Затем работал в колхозе трактористом. За хорошую работу много раз получал премии и грамоты. В конце 1934г. Опять призвали в армию на подготовительную работу. В 1935г. положили </a:t>
            </a:r>
            <a:r>
              <a:rPr lang="ru-RU" sz="2500" dirty="0" err="1" smtClean="0"/>
              <a:t>бронь</a:t>
            </a:r>
            <a:r>
              <a:rPr lang="ru-RU" sz="2500" dirty="0" smtClean="0"/>
              <a:t>. В 1937г. за отличную работу был присвоен знак отличника, а в 1938г. его направили на курсы комбайнеров. В 1939г. вновь забрали на месяц на сборы.</a:t>
            </a:r>
            <a:endParaRPr lang="ru-RU" sz="2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Мовчан Иван Фомич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r>
              <a:rPr lang="ru-RU" dirty="0" smtClean="0"/>
              <a:t>В 1941г., после посевной, вновь забрали на службу, где и застала Ивана Фомича война. Воевать попал под </a:t>
            </a:r>
            <a:r>
              <a:rPr lang="ru-RU" dirty="0" err="1" smtClean="0"/>
              <a:t>Курак</a:t>
            </a:r>
            <a:r>
              <a:rPr lang="ru-RU" dirty="0" smtClean="0"/>
              <a:t>. Сначала был связистом, потом разведчиком. На Курской дуге получил ранение в ногу. Рана была опасна и ногу ампутировали. После госпиталя вернулся домой. Работал полеводом, бригадиром до 1946г., после войны и до пенсии- трактористом.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побуду над Германией»</a:t>
            </a:r>
          </a:p>
          <a:p>
            <a:r>
              <a:rPr lang="ru-RU" dirty="0" smtClean="0"/>
              <a:t>«30 лет Победы»</a:t>
            </a:r>
            <a:endParaRPr lang="ru-RU" dirty="0"/>
          </a:p>
        </p:txBody>
      </p:sp>
      <p:pic>
        <p:nvPicPr>
          <p:cNvPr id="3" name="Рисунок 2" descr="30 let pobed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124200"/>
            <a:ext cx="3136900" cy="31369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28 декабря 1912г.</a:t>
            </a:r>
          </a:p>
          <a:p>
            <a:r>
              <a:rPr lang="ru-RU" dirty="0" smtClean="0"/>
              <a:t>Был командиром взвода артиллерии. Служил в Белоруссии.</a:t>
            </a:r>
          </a:p>
          <a:p>
            <a:r>
              <a:rPr lang="ru-RU" dirty="0" smtClean="0"/>
              <a:t>На войне получил пулевые ранения в грудную клетку и кисть правой ноги, на кисте правой руки отбиты пальцы.</a:t>
            </a:r>
          </a:p>
          <a:p>
            <a:r>
              <a:rPr lang="ru-RU" dirty="0" smtClean="0"/>
              <a:t>Инвалид 2 группы.</a:t>
            </a:r>
          </a:p>
          <a:p>
            <a:r>
              <a:rPr lang="ru-RU" dirty="0" smtClean="0"/>
              <a:t>После войны работал в колхозе.</a:t>
            </a:r>
          </a:p>
          <a:p>
            <a:r>
              <a:rPr lang="ru-RU" dirty="0" smtClean="0"/>
              <a:t>Наград не имеет.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Колесов Игнат Федорович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16 сентября 1915г.</a:t>
            </a:r>
          </a:p>
          <a:p>
            <a:r>
              <a:rPr lang="ru-RU" sz="2800" dirty="0" smtClean="0"/>
              <a:t>Был рядовым солдатом 4 кавалерийского корпуса. Воевал на Белорусском, Украинском фронтах</a:t>
            </a:r>
          </a:p>
          <a:p>
            <a:r>
              <a:rPr lang="ru-RU" sz="2800" dirty="0" smtClean="0"/>
              <a:t>На войне получил тяжелые ранения. Имеет 3 группу инвалидности.</a:t>
            </a:r>
          </a:p>
          <a:p>
            <a:r>
              <a:rPr lang="ru-RU" sz="2800" dirty="0" smtClean="0"/>
              <a:t>Имеет медали:</a:t>
            </a:r>
          </a:p>
          <a:p>
            <a:r>
              <a:rPr lang="ru-RU" sz="2800" dirty="0" smtClean="0"/>
              <a:t>«За Будапешт»</a:t>
            </a:r>
          </a:p>
          <a:p>
            <a:r>
              <a:rPr lang="ru-RU" sz="2800" dirty="0" smtClean="0"/>
              <a:t>«Ветеран труда»</a:t>
            </a:r>
          </a:p>
          <a:p>
            <a:r>
              <a:rPr lang="ru-RU" sz="2800" dirty="0" smtClean="0"/>
              <a:t>А также 4 юбилейные медали.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Проценко Петр Васильевич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6 мая 1914г. в Курской области.</a:t>
            </a:r>
          </a:p>
          <a:p>
            <a:r>
              <a:rPr lang="ru-RU" dirty="0" smtClean="0"/>
              <a:t>Был минометчиком в 28 гвардейском минометном полку. Воевал на 3 Украинском фронте. На войне получил сквозное пулевое ранение нижней челюсти. </a:t>
            </a:r>
          </a:p>
          <a:p>
            <a:r>
              <a:rPr lang="ru-RU" dirty="0" smtClean="0"/>
              <a:t>После войны работал плотником- каменщиком.</a:t>
            </a:r>
          </a:p>
          <a:p>
            <a:r>
              <a:rPr lang="ru-RU" dirty="0" smtClean="0"/>
              <a:t>Имеет награды: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«За доблестный труд»</a:t>
            </a:r>
          </a:p>
          <a:p>
            <a:r>
              <a:rPr lang="ru-RU" dirty="0" smtClean="0"/>
              <a:t>«Ветеран труда»</a:t>
            </a:r>
          </a:p>
          <a:p>
            <a:r>
              <a:rPr lang="ru-RU" dirty="0" smtClean="0"/>
              <a:t>Имеет 2 ордена «Красной звезды»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Семешин</a:t>
            </a:r>
            <a:r>
              <a:rPr lang="ru-RU" dirty="0" smtClean="0"/>
              <a:t> Николай Иосифович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dirty="0" smtClean="0"/>
              <a:t>родился 9 июня 1916г.</a:t>
            </a:r>
          </a:p>
          <a:p>
            <a:r>
              <a:rPr lang="ru-RU" dirty="0" smtClean="0"/>
              <a:t>Был старшиной артиллерийского зенитного полка. Воевал на Южном фронте. Серьезных ранений не получал. Имеет 3 медали </a:t>
            </a:r>
          </a:p>
          <a:p>
            <a:r>
              <a:rPr lang="ru-RU" dirty="0" smtClean="0"/>
              <a:t>После войны работал столяром.</a:t>
            </a:r>
          </a:p>
          <a:p>
            <a:r>
              <a:rPr lang="ru-RU" dirty="0" smtClean="0"/>
              <a:t>Имеет 5 премий от колхоза и несколько наград.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Тупицын Федор Константинович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1 декабря 1925г.</a:t>
            </a:r>
          </a:p>
          <a:p>
            <a:r>
              <a:rPr lang="ru-RU" dirty="0" smtClean="0"/>
              <a:t>Был наводчиком артиллерии. Служил в 410 стреловом полку. Воевал на Украинском фронте. Получил 2 ранения. Имеет 3 группу инвалидности.</a:t>
            </a:r>
          </a:p>
          <a:p>
            <a:r>
              <a:rPr lang="ru-RU" dirty="0" smtClean="0"/>
              <a:t>Награжден почетными грамотами за труд. Имеет медаль «За победу над Германией».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Шаповалов Иван Федорович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18 января 1918г.</a:t>
            </a:r>
          </a:p>
          <a:p>
            <a:r>
              <a:rPr lang="ru-RU" sz="2800" dirty="0" smtClean="0"/>
              <a:t>Был старшим лейтенантом 53 отдельного механизированного </a:t>
            </a:r>
            <a:r>
              <a:rPr lang="ru-RU" sz="2800" dirty="0" err="1" smtClean="0"/>
              <a:t>потонно</a:t>
            </a:r>
            <a:r>
              <a:rPr lang="ru-RU" sz="2800" dirty="0" smtClean="0"/>
              <a:t>- мостового батальона. Воевал на Брянском фронте.</a:t>
            </a:r>
          </a:p>
          <a:p>
            <a:r>
              <a:rPr lang="ru-RU" sz="2800" dirty="0" smtClean="0"/>
              <a:t>20 февраля 1943г. получил тяжелое ранение и, вместе с ним, 3 группу инвалидности.</a:t>
            </a:r>
          </a:p>
          <a:p>
            <a:r>
              <a:rPr lang="ru-RU" sz="2800" dirty="0" smtClean="0"/>
              <a:t>После войны работал учителем, а потом председателем ревизионной комиссии.</a:t>
            </a:r>
          </a:p>
          <a:p>
            <a:r>
              <a:rPr lang="ru-RU" sz="2800" dirty="0" smtClean="0"/>
              <a:t>Имеет похвальные грамоты, 7 медалей и орден «Красной звезды».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Мирошников Афанасий </a:t>
            </a:r>
            <a:r>
              <a:rPr lang="ru-RU" dirty="0" err="1" smtClean="0"/>
              <a:t>Лусенович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10 февраля 1925г.</a:t>
            </a:r>
          </a:p>
          <a:p>
            <a:r>
              <a:rPr lang="ru-RU" sz="2800" dirty="0" smtClean="0"/>
              <a:t>Был </a:t>
            </a:r>
            <a:r>
              <a:rPr lang="ru-RU" sz="2800" dirty="0" err="1" smtClean="0"/>
              <a:t>артилеристом</a:t>
            </a:r>
            <a:r>
              <a:rPr lang="ru-RU" sz="2800" dirty="0" smtClean="0"/>
              <a:t>. Воевал на </a:t>
            </a:r>
            <a:r>
              <a:rPr lang="ru-RU" sz="2800" dirty="0" err="1" smtClean="0"/>
              <a:t>Орловско</a:t>
            </a:r>
            <a:r>
              <a:rPr lang="ru-RU" sz="2800" dirty="0" smtClean="0"/>
              <a:t>- курской дуге. На войне получил тяжелые осколочные ранения. С 19 сентября 1944г. по 20 февраля 1945г. являлся инвалидом 2 группы.</a:t>
            </a:r>
          </a:p>
          <a:p>
            <a:r>
              <a:rPr lang="ru-RU" sz="2800" dirty="0" smtClean="0"/>
              <a:t>После войны работал слесарем в </a:t>
            </a:r>
            <a:r>
              <a:rPr lang="ru-RU" sz="2800" dirty="0" err="1" smtClean="0"/>
              <a:t>мехмастерской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Имеет медали:</a:t>
            </a:r>
          </a:p>
          <a:p>
            <a:r>
              <a:rPr lang="ru-RU" sz="2800" dirty="0" smtClean="0"/>
              <a:t>«За отвагу»</a:t>
            </a:r>
          </a:p>
          <a:p>
            <a:r>
              <a:rPr lang="ru-RU" sz="2800" dirty="0" smtClean="0"/>
              <a:t>«За участие в войне»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Васильев Василий Иванович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r>
              <a:rPr lang="ru-RU" dirty="0" smtClean="0"/>
              <a:t>Участвовали в войне и наши земляки.  Имена наших односельчан, которые погибли в те суровые годы, навечно высечены на мраморных плитах нашего памятника.</a:t>
            </a:r>
            <a:endParaRPr lang="ru-RU" dirty="0"/>
          </a:p>
        </p:txBody>
      </p:sp>
      <p:pic>
        <p:nvPicPr>
          <p:cNvPr id="4" name="Рисунок 3" descr="DSCF1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71650"/>
            <a:ext cx="6781800" cy="4552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родился 6 февраля 1925г.</a:t>
            </a:r>
          </a:p>
          <a:p>
            <a:r>
              <a:rPr lang="ru-RU" dirty="0" smtClean="0"/>
              <a:t>Служил в дивизии №347, стрелковый полк №1175. Воевал на 1 Украинском фронте. На войне был контужен и ранен в калено правой ноги.</a:t>
            </a:r>
          </a:p>
          <a:p>
            <a:r>
              <a:rPr lang="ru-RU" dirty="0" smtClean="0"/>
              <a:t>После войны работал пчеловодом.</a:t>
            </a:r>
          </a:p>
          <a:p>
            <a:r>
              <a:rPr lang="ru-RU" dirty="0" smtClean="0"/>
              <a:t>Имеет награды:</a:t>
            </a:r>
          </a:p>
          <a:p>
            <a:r>
              <a:rPr lang="ru-RU" dirty="0" smtClean="0"/>
              <a:t>Орден «Славы 3 степени»</a:t>
            </a:r>
          </a:p>
          <a:p>
            <a:r>
              <a:rPr lang="ru-RU" dirty="0" smtClean="0"/>
              <a:t>Орден «Славы 2 степени»</a:t>
            </a:r>
          </a:p>
          <a:p>
            <a:r>
              <a:rPr lang="ru-RU" dirty="0" smtClean="0"/>
              <a:t>Медаль «За взятие Берлина»</a:t>
            </a:r>
          </a:p>
          <a:p>
            <a:r>
              <a:rPr lang="ru-RU" dirty="0" smtClean="0"/>
              <a:t>Медаль «За освобождение Праги»</a:t>
            </a:r>
          </a:p>
          <a:p>
            <a:r>
              <a:rPr lang="ru-RU" dirty="0" smtClean="0"/>
              <a:t>Медаль «За победу над Германией»</a:t>
            </a:r>
          </a:p>
          <a:p>
            <a:r>
              <a:rPr lang="ru-RU" dirty="0" smtClean="0"/>
              <a:t>Почетные грамоты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Падалко Степан </a:t>
            </a:r>
            <a:r>
              <a:rPr lang="ru-RU" dirty="0" err="1" smtClean="0"/>
              <a:t>Мартиянович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dirty="0" smtClean="0"/>
              <a:t>родился в 1911г. До войны работал в колхозе. В 1941г. ушел на войну. Под Таганрогом был ранен. Отправили в госпиталь в Тбилиси. После ранения воевал в Крыму. Победу над фашисткой Германией встретил в Восточной Пруссии. Имеет 2 медали.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Осадчий Александр Тимофеевич</a:t>
            </a:r>
            <a:endParaRPr lang="ru-RU" dirty="0"/>
          </a:p>
        </p:txBody>
      </p:sp>
      <p:pic>
        <p:nvPicPr>
          <p:cNvPr id="4" name="Рисунок 3" descr="1302012471_vzyatie-taganro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4495800" cy="2905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ru-RU" dirty="0" smtClean="0"/>
              <a:t>Родился 29 июня 1911г. На фронт шел в 1941г. Воевал в Крыму. Получил ранение. С 29 мая 1942г. по июнь 1942г. был на лечении. В 1943г. Был на строительстве Сталинграда.</a:t>
            </a:r>
          </a:p>
          <a:p>
            <a:r>
              <a:rPr lang="ru-RU" dirty="0" smtClean="0"/>
              <a:t>Имеет юбилейную медаль «30 лет победы».</a:t>
            </a:r>
          </a:p>
          <a:p>
            <a:r>
              <a:rPr lang="ru-RU" dirty="0" smtClean="0"/>
              <a:t>Демобилизовался в 1945г.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Маслюк Виктор Егорович</a:t>
            </a:r>
            <a:endParaRPr lang="ru-RU" dirty="0"/>
          </a:p>
        </p:txBody>
      </p:sp>
      <p:pic>
        <p:nvPicPr>
          <p:cNvPr id="4" name="Рисунок 3" descr="ww2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4800"/>
            <a:ext cx="3276600" cy="2460428"/>
          </a:xfrm>
          <a:prstGeom prst="rect">
            <a:avLst/>
          </a:prstGeom>
        </p:spPr>
      </p:pic>
      <p:pic>
        <p:nvPicPr>
          <p:cNvPr id="5" name="Рисунок 4" descr="otvet_stalingrad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14800"/>
            <a:ext cx="3895261" cy="24978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dirty="0" smtClean="0"/>
              <a:t>Родился в 1911г. До войны с 1929г. по 1941г. работал трактористом, комбайнером. 24 июня 1941г. ушел на фронт. 30 июля был ранен. Воевал от Украины до Чехословакии. </a:t>
            </a:r>
          </a:p>
          <a:p>
            <a:r>
              <a:rPr lang="ru-RU" dirty="0" smtClean="0"/>
              <a:t>После войны работал завхозом, а потом комбайнером.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Орден «Красной звезды»</a:t>
            </a:r>
          </a:p>
          <a:p>
            <a:r>
              <a:rPr lang="ru-RU" dirty="0" smtClean="0"/>
              <a:t>Орден «Трудового красного знамени»</a:t>
            </a:r>
          </a:p>
          <a:p>
            <a:r>
              <a:rPr lang="ru-RU" dirty="0" smtClean="0"/>
              <a:t>«За победу над Германией»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Баранчиков Николай Ильич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17 марта 1916г.</a:t>
            </a:r>
          </a:p>
          <a:p>
            <a:r>
              <a:rPr lang="ru-RU" sz="2800" dirty="0" smtClean="0"/>
              <a:t>Служил в Морской бригаде №92. Освобождал Сталинград и Ленинград. Ранений на войне не получал. Инвалид 2 группы. </a:t>
            </a:r>
          </a:p>
          <a:p>
            <a:r>
              <a:rPr lang="ru-RU" sz="2800" dirty="0" smtClean="0"/>
              <a:t>После войны был рядовым колхозником.</a:t>
            </a:r>
          </a:p>
          <a:p>
            <a:r>
              <a:rPr lang="ru-RU" sz="2800" dirty="0" smtClean="0"/>
              <a:t>Имеет медали:</a:t>
            </a:r>
          </a:p>
          <a:p>
            <a:r>
              <a:rPr lang="ru-RU" sz="2800" dirty="0" smtClean="0"/>
              <a:t>«За отвагу»</a:t>
            </a:r>
          </a:p>
          <a:p>
            <a:r>
              <a:rPr lang="ru-RU" sz="2800" dirty="0" smtClean="0"/>
              <a:t>«За оборону Ленинграда»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Сарана Алексей Алексеевич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родился 6 февраля 1925г.</a:t>
            </a:r>
          </a:p>
          <a:p>
            <a:r>
              <a:rPr lang="ru-RU" dirty="0" smtClean="0"/>
              <a:t>Был старшиной артиллерии. Воевал на Ленинградском фронте. На войне получил 3 тяжелых ранения. </a:t>
            </a:r>
          </a:p>
          <a:p>
            <a:r>
              <a:rPr lang="ru-RU" dirty="0" smtClean="0"/>
              <a:t>С 1945г. работал ветеринарным врачом.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«За боевые заслуги»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«К столетию Ленина»</a:t>
            </a:r>
          </a:p>
          <a:p>
            <a:r>
              <a:rPr lang="ru-RU" dirty="0" smtClean="0"/>
              <a:t>знак повседневной носки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Мартыненко</a:t>
            </a:r>
            <a:r>
              <a:rPr lang="ru-RU" dirty="0" smtClean="0"/>
              <a:t> Григорий </a:t>
            </a:r>
            <a:r>
              <a:rPr lang="ru-RU" dirty="0" err="1" smtClean="0"/>
              <a:t>Киролович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30 марта 1908г.</a:t>
            </a:r>
          </a:p>
          <a:p>
            <a:r>
              <a:rPr lang="ru-RU" dirty="0" smtClean="0"/>
              <a:t>Был старшиной артиллерии. Освобождал </a:t>
            </a:r>
            <a:r>
              <a:rPr lang="ru-RU" dirty="0" err="1" smtClean="0"/>
              <a:t>Донбас</a:t>
            </a:r>
            <a:r>
              <a:rPr lang="ru-RU" dirty="0" smtClean="0"/>
              <a:t>, Кропоткин и </a:t>
            </a:r>
            <a:r>
              <a:rPr lang="ru-RU" dirty="0" err="1" smtClean="0"/>
              <a:t>Керч</a:t>
            </a:r>
            <a:r>
              <a:rPr lang="ru-RU" dirty="0" smtClean="0"/>
              <a:t>. На войне получил ранение. Имеет 1 группу инвалидности.</a:t>
            </a:r>
          </a:p>
          <a:p>
            <a:r>
              <a:rPr lang="ru-RU" dirty="0" smtClean="0"/>
              <a:t>После войны был рабочим в колхозе.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Орден «Славы» 3 степени</a:t>
            </a:r>
          </a:p>
          <a:p>
            <a:r>
              <a:rPr lang="ru-RU" dirty="0" smtClean="0"/>
              <a:t>Орден Отечественной войны 2 степени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Кривченко Алексей Акимович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dirty="0" smtClean="0"/>
              <a:t>родилась 4 июля 1923г.</a:t>
            </a:r>
          </a:p>
          <a:p>
            <a:r>
              <a:rPr lang="ru-RU" dirty="0" smtClean="0"/>
              <a:t>Была пулеметчицей в 3 зенитном </a:t>
            </a:r>
            <a:r>
              <a:rPr lang="ru-RU" dirty="0" err="1" smtClean="0"/>
              <a:t>пулементом</a:t>
            </a:r>
            <a:r>
              <a:rPr lang="ru-RU" dirty="0" smtClean="0"/>
              <a:t> полку. Воевала на Кавказском фронте.</a:t>
            </a:r>
          </a:p>
          <a:p>
            <a:r>
              <a:rPr lang="ru-RU" dirty="0" smtClean="0"/>
              <a:t>После войны работала в колхозе.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оборону Кавказа»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И также 4 юбилейных медали.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Радошевич</a:t>
            </a:r>
            <a:r>
              <a:rPr lang="ru-RU" dirty="0" smtClean="0"/>
              <a:t> Надежда Яковлевна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ru-RU" dirty="0" smtClean="0"/>
              <a:t>родился в 1917г.</a:t>
            </a:r>
          </a:p>
          <a:p>
            <a:r>
              <a:rPr lang="ru-RU" dirty="0" smtClean="0"/>
              <a:t>Был старшим </a:t>
            </a:r>
            <a:r>
              <a:rPr lang="ru-RU" dirty="0" err="1" smtClean="0"/>
              <a:t>артмастером</a:t>
            </a:r>
            <a:r>
              <a:rPr lang="ru-RU" dirty="0" smtClean="0"/>
              <a:t> </a:t>
            </a:r>
            <a:r>
              <a:rPr lang="ru-RU" dirty="0" err="1" smtClean="0"/>
              <a:t>артилерии</a:t>
            </a:r>
            <a:r>
              <a:rPr lang="ru-RU" dirty="0" smtClean="0"/>
              <a:t>. Воевал на 2 Украинском фронте.</a:t>
            </a:r>
          </a:p>
          <a:p>
            <a:r>
              <a:rPr lang="ru-RU" dirty="0" smtClean="0"/>
              <a:t>После войны работал в колхозе трактористом широкого профиля.</a:t>
            </a:r>
          </a:p>
          <a:p>
            <a:r>
              <a:rPr lang="ru-RU" dirty="0" smtClean="0"/>
              <a:t>Имеет 4 медали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Ткаченко Иван Захарович</a:t>
            </a:r>
            <a:endParaRPr lang="ru-RU" dirty="0"/>
          </a:p>
        </p:txBody>
      </p:sp>
      <p:pic>
        <p:nvPicPr>
          <p:cNvPr id="4" name="Рисунок 3" descr="orden-otechestvennoy-voyny-1stj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9000"/>
            <a:ext cx="2943887" cy="310728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13 января 1930г.</a:t>
            </a:r>
          </a:p>
          <a:p>
            <a:r>
              <a:rPr lang="ru-RU" dirty="0" smtClean="0"/>
              <a:t>Служил в 100 Свирской Краснознаменной Воздушно- десантной гвардии. Воевал на 2 и 3 Украинском фронтах. Освобождал Чехословакию и Австрию. Был Контужен.</a:t>
            </a:r>
          </a:p>
          <a:p>
            <a:r>
              <a:rPr lang="ru-RU" dirty="0" smtClean="0"/>
              <a:t> После войны работал механизатором в колхозе, а потом заведующим МТФ №4.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освобождение Вены»</a:t>
            </a:r>
          </a:p>
          <a:p>
            <a:r>
              <a:rPr lang="ru-RU" dirty="0" smtClean="0"/>
              <a:t>«За боевые заслуги»</a:t>
            </a:r>
          </a:p>
          <a:p>
            <a:r>
              <a:rPr lang="ru-RU" dirty="0" smtClean="0"/>
              <a:t>«Победа над Германией»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Чаплин Константин </a:t>
            </a:r>
            <a:r>
              <a:rPr lang="ru-RU" dirty="0" err="1" smtClean="0"/>
              <a:t>Свиридович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Родился 2 ноября 1924 года в станице Шкуринской. В 1935 году отца, </a:t>
            </a:r>
            <a:r>
              <a:rPr lang="ru-RU" sz="3200" dirty="0" err="1" smtClean="0"/>
              <a:t>Корниенко</a:t>
            </a:r>
            <a:r>
              <a:rPr lang="ru-RU" sz="3200" dirty="0" smtClean="0"/>
              <a:t> Ивана Павловича, врача ветеринара, направляют в станицу </a:t>
            </a:r>
            <a:r>
              <a:rPr lang="ru-RU" sz="3200" dirty="0" err="1" smtClean="0"/>
              <a:t>Новопашковка</a:t>
            </a:r>
            <a:r>
              <a:rPr lang="ru-RU" sz="3200" dirty="0" smtClean="0"/>
              <a:t> </a:t>
            </a:r>
            <a:r>
              <a:rPr lang="ru-RU" sz="3200" dirty="0" err="1" smtClean="0"/>
              <a:t>Крыловского</a:t>
            </a:r>
            <a:r>
              <a:rPr lang="ru-RU" sz="3200" dirty="0" smtClean="0"/>
              <a:t> района. Здесь, окончив среднюю школу, призывной комиссией при </a:t>
            </a:r>
            <a:r>
              <a:rPr lang="ru-RU" sz="3200" dirty="0" err="1" smtClean="0"/>
              <a:t>Крыловском</a:t>
            </a:r>
            <a:r>
              <a:rPr lang="ru-RU" sz="3200" dirty="0" smtClean="0"/>
              <a:t> районном военном комиссариате Краснодарского края 13 апреля 1943г. был призван на действительную военную службу Григорий Иванович.</a:t>
            </a:r>
          </a:p>
          <a:p>
            <a:r>
              <a:rPr lang="ru-RU" sz="3200" dirty="0" smtClean="0"/>
              <a:t>Служил в 32- м кавалерийском полку 4-го Гвардейского Кубанского казачьего Кавалерийского ордена Ленина, ордена Краснознаменного, ордена Суворова, ордена Суворова, ордена Кутузова Корпуса. Его </a:t>
            </a:r>
            <a:r>
              <a:rPr lang="ru-RU" sz="3200" dirty="0" err="1" smtClean="0"/>
              <a:t>военно</a:t>
            </a:r>
            <a:r>
              <a:rPr lang="ru-RU" sz="3200" dirty="0" smtClean="0"/>
              <a:t>- учетная специальность- разведчик. Григорий Иванович участвовал в Великой Отечественной войне до мая 1945г.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Корниенко</a:t>
            </a:r>
            <a:r>
              <a:rPr lang="ru-RU" dirty="0" smtClean="0"/>
              <a:t> Григорий Иванович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ru-RU" dirty="0" smtClean="0"/>
              <a:t>родился 16 декабря 1925г.</a:t>
            </a:r>
          </a:p>
          <a:p>
            <a:r>
              <a:rPr lang="ru-RU" dirty="0" smtClean="0"/>
              <a:t>Был наводчиком орудия в 4 казачьем кавалерийском корпусе. Участвовал в освобождении Украины, Одессы, Минска, Румынии, Бреста, Венгрии. На войне получил ранение в ногу.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«За отвагу»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Черкаев</a:t>
            </a:r>
            <a:r>
              <a:rPr lang="ru-RU" dirty="0" smtClean="0"/>
              <a:t> Иван Яковлевич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в 1901г.</a:t>
            </a:r>
          </a:p>
          <a:p>
            <a:r>
              <a:rPr lang="ru-RU" dirty="0" smtClean="0"/>
              <a:t>Был рядовым. Дошел до Берлина. Имеет 2 ранения. Инвалид 2 группы. </a:t>
            </a:r>
          </a:p>
          <a:p>
            <a:r>
              <a:rPr lang="ru-RU" dirty="0" smtClean="0"/>
              <a:t>После войны работал шофером.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освобождение Варшавы»</a:t>
            </a:r>
          </a:p>
          <a:p>
            <a:r>
              <a:rPr lang="ru-RU" dirty="0" smtClean="0"/>
              <a:t>«За взятие Берлина»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«25 лет Победы в Великой Отечественной войне»</a:t>
            </a:r>
          </a:p>
          <a:p>
            <a:r>
              <a:rPr lang="ru-RU" dirty="0" smtClean="0"/>
              <a:t>«2о лет Победы в Великой Отечественной войне»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Старков Николай Дмитриевич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родился 30 марта 1908г. В Курской области. Окончил 4 класса сельской школы. В 1925г. семья переехала в Азовский район, где Алексей Акимович занялся земледелием. В 1929г. вступил в колхоз, где работал до 1941г.</a:t>
            </a:r>
          </a:p>
          <a:p>
            <a:r>
              <a:rPr lang="ru-RU" dirty="0" smtClean="0"/>
              <a:t>13 сентября 1941г. Был призван в Армию. Воевал на Южном направлении. Форсировал Керченский пролив. Освобождал Польшу, форсировал Одер. Был 2 раза ранен. Победу встретил в Уфе в госпитале.</a:t>
            </a:r>
          </a:p>
          <a:p>
            <a:r>
              <a:rPr lang="ru-RU" dirty="0" smtClean="0"/>
              <a:t>Имеет медали:</a:t>
            </a:r>
          </a:p>
          <a:p>
            <a:r>
              <a:rPr lang="ru-RU" dirty="0" smtClean="0"/>
              <a:t>«За отвагу»</a:t>
            </a:r>
          </a:p>
          <a:p>
            <a:r>
              <a:rPr lang="ru-RU" dirty="0" smtClean="0"/>
              <a:t>«Победа над Германией»</a:t>
            </a:r>
          </a:p>
          <a:p>
            <a:r>
              <a:rPr lang="ru-RU" dirty="0" smtClean="0"/>
              <a:t>«За доблестный труд»</a:t>
            </a:r>
          </a:p>
          <a:p>
            <a:r>
              <a:rPr lang="ru-RU" dirty="0" smtClean="0"/>
              <a:t>«В честь 100- </a:t>
            </a:r>
            <a:r>
              <a:rPr lang="ru-RU" dirty="0" err="1" smtClean="0"/>
              <a:t>летия</a:t>
            </a:r>
            <a:r>
              <a:rPr lang="ru-RU" dirty="0" smtClean="0"/>
              <a:t> со дня рождения В.И. Ленина»</a:t>
            </a:r>
          </a:p>
          <a:p>
            <a:r>
              <a:rPr lang="ru-RU" dirty="0" smtClean="0"/>
              <a:t>Также имеет 2 юбилейные медали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Кривченко Алексей Акимович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13 августа 1912г.</a:t>
            </a:r>
          </a:p>
          <a:p>
            <a:r>
              <a:rPr lang="ru-RU" sz="2800" dirty="0" smtClean="0"/>
              <a:t>Рядовой, разведчик артиллерии. Воевал в части 423 артиллерийского полка на Смоленском фронте. На войне получил осколочное ранение. Является инвалидом 3 группы.</a:t>
            </a:r>
          </a:p>
          <a:p>
            <a:r>
              <a:rPr lang="ru-RU" sz="2800" dirty="0" smtClean="0"/>
              <a:t>Имеет медали:</a:t>
            </a:r>
          </a:p>
          <a:p>
            <a:r>
              <a:rPr lang="ru-RU" sz="2800" dirty="0" smtClean="0"/>
              <a:t>«25 лет Победы»</a:t>
            </a:r>
          </a:p>
          <a:p>
            <a:r>
              <a:rPr lang="ru-RU" sz="2800" dirty="0" smtClean="0"/>
              <a:t>«30 лет Победы»</a:t>
            </a:r>
          </a:p>
          <a:p>
            <a:r>
              <a:rPr lang="ru-RU" sz="2800" dirty="0" smtClean="0"/>
              <a:t>«60 лет вооруженным силам»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Лысенко Петр Терентьевич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dirty="0" smtClean="0"/>
              <a:t>Блестят на солнце ордена,</a:t>
            </a:r>
          </a:p>
          <a:p>
            <a:pPr algn="r">
              <a:buNone/>
            </a:pPr>
            <a:r>
              <a:rPr lang="ru-RU" dirty="0" smtClean="0"/>
              <a:t>Звенят торжественно медали,</a:t>
            </a:r>
          </a:p>
          <a:p>
            <a:pPr algn="r">
              <a:buNone/>
            </a:pPr>
            <a:r>
              <a:rPr lang="ru-RU" dirty="0" smtClean="0"/>
              <a:t>Гордится ими вся страна,</a:t>
            </a:r>
          </a:p>
          <a:p>
            <a:pPr algn="r">
              <a:buNone/>
            </a:pPr>
            <a:r>
              <a:rPr lang="ru-RU" dirty="0" smtClean="0"/>
              <a:t>Они свободу отстояли.</a:t>
            </a:r>
          </a:p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Всё меньше остаётся их,</a:t>
            </a:r>
          </a:p>
          <a:p>
            <a:pPr algn="r">
              <a:buNone/>
            </a:pPr>
            <a:r>
              <a:rPr lang="ru-RU" dirty="0" smtClean="0"/>
              <a:t>Седых защитников народа,</a:t>
            </a:r>
          </a:p>
          <a:p>
            <a:pPr algn="r">
              <a:buNone/>
            </a:pPr>
            <a:r>
              <a:rPr lang="ru-RU" dirty="0" smtClean="0"/>
              <a:t>Что приближали счастья миг,</a:t>
            </a:r>
          </a:p>
          <a:p>
            <a:pPr algn="r">
              <a:buNone/>
            </a:pPr>
            <a:r>
              <a:rPr lang="ru-RU" dirty="0" smtClean="0"/>
              <a:t>К победе шли четыре года.</a:t>
            </a:r>
          </a:p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Их украшает седина,</a:t>
            </a:r>
          </a:p>
          <a:p>
            <a:pPr algn="r">
              <a:buNone/>
            </a:pPr>
            <a:r>
              <a:rPr lang="ru-RU" dirty="0" smtClean="0"/>
              <a:t>Сияют новые медали,</a:t>
            </a:r>
          </a:p>
          <a:p>
            <a:pPr algn="r">
              <a:buNone/>
            </a:pPr>
            <a:r>
              <a:rPr lang="ru-RU" dirty="0" smtClean="0"/>
              <a:t>В долгу пред ними вся страна,</a:t>
            </a:r>
          </a:p>
          <a:p>
            <a:pPr algn="r">
              <a:buNone/>
            </a:pPr>
            <a:r>
              <a:rPr lang="ru-RU" dirty="0" smtClean="0"/>
              <a:t>Тепла они не ощущали.</a:t>
            </a:r>
          </a:p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Я в форме на парад иду,</a:t>
            </a:r>
          </a:p>
          <a:p>
            <a:pPr algn="r">
              <a:buNone/>
            </a:pPr>
            <a:r>
              <a:rPr lang="ru-RU" dirty="0" smtClean="0"/>
              <a:t>В душе царит благоговенье,</a:t>
            </a:r>
          </a:p>
          <a:p>
            <a:pPr algn="r">
              <a:buNone/>
            </a:pPr>
            <a:r>
              <a:rPr lang="ru-RU" dirty="0" smtClean="0"/>
              <a:t>Гремят фанфары раз в году,</a:t>
            </a:r>
          </a:p>
          <a:p>
            <a:pPr algn="r">
              <a:buNone/>
            </a:pPr>
            <a:r>
              <a:rPr lang="ru-RU" dirty="0" smtClean="0"/>
              <a:t>И продолжается забвенье.</a:t>
            </a:r>
          </a:p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Мы за свободу шли на бой,</a:t>
            </a:r>
          </a:p>
          <a:p>
            <a:pPr algn="r">
              <a:buNone/>
            </a:pPr>
            <a:r>
              <a:rPr lang="ru-RU" dirty="0" smtClean="0"/>
              <a:t>Войны безусые солдаты,</a:t>
            </a:r>
          </a:p>
          <a:p>
            <a:pPr algn="r">
              <a:buNone/>
            </a:pPr>
            <a:r>
              <a:rPr lang="ru-RU" dirty="0" smtClean="0"/>
              <a:t>Чтоб защитить страну собой.</a:t>
            </a:r>
          </a:p>
          <a:p>
            <a:pPr algn="r">
              <a:buNone/>
            </a:pPr>
            <a:r>
              <a:rPr lang="ru-RU" dirty="0" smtClean="0"/>
              <a:t>Уводят мысли в сорок пятый...</a:t>
            </a:r>
          </a:p>
          <a:p>
            <a:endParaRPr lang="ru-RU" dirty="0"/>
          </a:p>
        </p:txBody>
      </p:sp>
      <p:pic>
        <p:nvPicPr>
          <p:cNvPr id="4" name="Рисунок 3" descr="637517f0-63f7-4991-bcfa-d877bca794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5689600" cy="3835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Сколько лет уж прошло, с той поры,</a:t>
            </a:r>
            <a:br>
              <a:rPr lang="ru-RU" dirty="0" smtClean="0"/>
            </a:br>
            <a:r>
              <a:rPr lang="ru-RU" dirty="0" smtClean="0"/>
              <a:t>Как горела земля под ногами,</a:t>
            </a:r>
            <a:br>
              <a:rPr lang="ru-RU" dirty="0" smtClean="0"/>
            </a:br>
            <a:r>
              <a:rPr lang="ru-RU" dirty="0" smtClean="0"/>
              <a:t>Многих нет ветеранов войны,</a:t>
            </a:r>
            <a:br>
              <a:rPr lang="ru-RU" dirty="0" smtClean="0"/>
            </a:br>
            <a:r>
              <a:rPr lang="ru-RU" dirty="0" smtClean="0"/>
              <a:t>Но, мы помним о них, они с нами.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И, листая альбомы в семье,</a:t>
            </a:r>
            <a:br>
              <a:rPr lang="ru-RU" dirty="0" smtClean="0"/>
            </a:br>
            <a:r>
              <a:rPr lang="ru-RU" dirty="0" smtClean="0"/>
              <a:t>Вдруг заметит нечаянно кто-то,</a:t>
            </a:r>
            <a:br>
              <a:rPr lang="ru-RU" dirty="0" smtClean="0"/>
            </a:br>
            <a:r>
              <a:rPr lang="ru-RU" dirty="0" smtClean="0"/>
              <a:t>Притаилась война в уголке,</a:t>
            </a:r>
            <a:br>
              <a:rPr lang="ru-RU" dirty="0" smtClean="0"/>
            </a:br>
            <a:r>
              <a:rPr lang="ru-RU" dirty="0" smtClean="0"/>
              <a:t>В пожелтевшем от времени фото.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фотографий с улыбкой глядят,</a:t>
            </a:r>
            <a:br>
              <a:rPr lang="ru-RU" dirty="0" smtClean="0"/>
            </a:br>
            <a:r>
              <a:rPr lang="ru-RU" dirty="0" smtClean="0"/>
              <a:t>Те, кто жизни своей не щадил,</a:t>
            </a:r>
            <a:br>
              <a:rPr lang="ru-RU" dirty="0" smtClean="0"/>
            </a:br>
            <a:r>
              <a:rPr lang="ru-RU" dirty="0" smtClean="0"/>
              <a:t>В тех далёких жестоких боях,</a:t>
            </a:r>
            <a:br>
              <a:rPr lang="ru-RU" dirty="0" smtClean="0"/>
            </a:br>
            <a:r>
              <a:rPr lang="ru-RU" dirty="0" smtClean="0"/>
              <a:t>От фашистов страну защитил.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померкнет их слава в сердцах.</a:t>
            </a:r>
            <a:br>
              <a:rPr lang="ru-RU" dirty="0" smtClean="0"/>
            </a:br>
            <a:r>
              <a:rPr lang="ru-RU" dirty="0" smtClean="0"/>
              <a:t>Укрепляется память с годами,</a:t>
            </a:r>
            <a:br>
              <a:rPr lang="ru-RU" dirty="0" smtClean="0"/>
            </a:br>
            <a:r>
              <a:rPr lang="ru-RU" dirty="0" smtClean="0"/>
              <a:t>У народа жить будет в веках,</a:t>
            </a:r>
            <a:br>
              <a:rPr lang="ru-RU" dirty="0" smtClean="0"/>
            </a:br>
            <a:r>
              <a:rPr lang="ru-RU" dirty="0" smtClean="0"/>
              <a:t>Тот, кто бился жестоко с врагами.</a:t>
            </a:r>
            <a:endParaRPr lang="ru-RU" dirty="0"/>
          </a:p>
        </p:txBody>
      </p:sp>
      <p:pic>
        <p:nvPicPr>
          <p:cNvPr id="4" name="Рисунок 3" descr="2651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2667000" cy="3826565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2019300" cy="269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Презентацию подготовила </a:t>
            </a:r>
          </a:p>
          <a:p>
            <a:pPr algn="ctr">
              <a:buNone/>
            </a:pPr>
            <a:r>
              <a:rPr lang="ru-RU" dirty="0" smtClean="0"/>
              <a:t>ученица 9 класса</a:t>
            </a:r>
          </a:p>
          <a:p>
            <a:pPr algn="ctr">
              <a:buNone/>
            </a:pPr>
            <a:r>
              <a:rPr lang="ru-RU" dirty="0" err="1" smtClean="0"/>
              <a:t>Дроботюк</a:t>
            </a:r>
            <a:r>
              <a:rPr lang="ru-RU" dirty="0" smtClean="0"/>
              <a:t> Анна</a:t>
            </a:r>
            <a:endParaRPr lang="ru-RU" dirty="0"/>
          </a:p>
        </p:txBody>
      </p:sp>
      <p:pic>
        <p:nvPicPr>
          <p:cNvPr id="4" name="Рисунок 3" descr="091351af80f2cbd5254237b67c110c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4790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r>
              <a:rPr lang="ru-RU" dirty="0" smtClean="0"/>
              <a:t>Имеет правительственные награды:</a:t>
            </a:r>
          </a:p>
          <a:p>
            <a:r>
              <a:rPr lang="ru-RU" dirty="0" smtClean="0"/>
              <a:t>1. Медаль: «За отвагу», «За победу над Германией»</a:t>
            </a:r>
          </a:p>
          <a:p>
            <a:r>
              <a:rPr lang="ru-RU" dirty="0" smtClean="0"/>
              <a:t>2. Справка: «за отличные боевые действия», за овладение городами: Таганрог, Одесса, Минск, Брест, Дебрецен, Будапешт, Братислава, </a:t>
            </a:r>
            <a:r>
              <a:rPr lang="ru-RU" dirty="0" err="1" smtClean="0"/>
              <a:t>Герно</a:t>
            </a:r>
            <a:r>
              <a:rPr lang="ru-RU" dirty="0" smtClean="0"/>
              <a:t>, за форсирование рек </a:t>
            </a:r>
            <a:r>
              <a:rPr lang="ru-RU" dirty="0" err="1" smtClean="0"/>
              <a:t>Грон</a:t>
            </a:r>
            <a:r>
              <a:rPr lang="ru-RU" dirty="0" smtClean="0"/>
              <a:t> и </a:t>
            </a:r>
            <a:r>
              <a:rPr lang="ru-RU" dirty="0" err="1" smtClean="0"/>
              <a:t>Нитра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 время войны серьезных ранений не получил.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zaboevyezaslug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81400"/>
            <a:ext cx="3543300" cy="2971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r>
              <a:rPr lang="ru-RU" dirty="0" smtClean="0"/>
              <a:t>В 1948г. Григорий Иванович назначен учителем немецкого языка Канеловской средней школы. В 1950г. Поступает в Краснодарский пединститут, а в 1955г. Окончил по специальности английский язык.</a:t>
            </a:r>
          </a:p>
          <a:p>
            <a:r>
              <a:rPr lang="ru-RU" dirty="0" smtClean="0"/>
              <a:t>С 1961- 1985г. Работал в СОШ №9. С 1967- 1983г.- директор школы.</a:t>
            </a:r>
          </a:p>
          <a:p>
            <a:r>
              <a:rPr lang="ru-RU" dirty="0" smtClean="0"/>
              <a:t>Умер 11 мая 1986г.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родилась в 1923г. в с.Вадинске </a:t>
            </a:r>
            <a:r>
              <a:rPr lang="ru-RU" sz="3000" dirty="0" err="1" smtClean="0"/>
              <a:t>Вадинского</a:t>
            </a:r>
            <a:r>
              <a:rPr lang="ru-RU" sz="3000" dirty="0" smtClean="0"/>
              <a:t> района Пензенской области. До войны училась в школе. Ее выпускной бал проходил 21 июня 1941 года, а утром следующего дня, началась война. Анна </a:t>
            </a:r>
            <a:r>
              <a:rPr lang="ru-RU" sz="3000" dirty="0" err="1" smtClean="0"/>
              <a:t>Прокофьевна</a:t>
            </a:r>
            <a:r>
              <a:rPr lang="ru-RU" sz="3000" dirty="0" smtClean="0"/>
              <a:t> обучалась на курсах телефонистов в Вадинске, затем в апреле 1942г. пошла на фронт. Была телефонистов, радистом, разведчицей в войсках ПВО 174 ОЗАД. Воевала в Ульяновске, Рыбнице, Освенциме.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Павличенко</a:t>
            </a:r>
            <a:r>
              <a:rPr lang="ru-RU" dirty="0" smtClean="0"/>
              <a:t> Анна </a:t>
            </a:r>
            <a:r>
              <a:rPr lang="ru-RU" dirty="0" err="1" smtClean="0"/>
              <a:t>Прокофьевна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Награждена медалями:</a:t>
            </a:r>
          </a:p>
          <a:p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«Отличник ПВО» и др.</a:t>
            </a:r>
          </a:p>
          <a:p>
            <a:r>
              <a:rPr lang="ru-RU" dirty="0" smtClean="0"/>
              <a:t>После войны училась в областной партийной школе г. Пенза. В 1946г. переехала на место жительства мужа- </a:t>
            </a:r>
            <a:r>
              <a:rPr lang="ru-RU" dirty="0" err="1" smtClean="0"/>
              <a:t>Павличенко</a:t>
            </a:r>
            <a:r>
              <a:rPr lang="ru-RU" dirty="0" smtClean="0"/>
              <a:t> Василия Степановича нашего односельчанина, участника ВОВ, в с. Б- </a:t>
            </a:r>
            <a:r>
              <a:rPr lang="ru-RU" dirty="0" err="1" smtClean="0"/>
              <a:t>Козинку</a:t>
            </a:r>
            <a:r>
              <a:rPr lang="ru-RU" dirty="0" smtClean="0"/>
              <a:t>. В 1947г. у них родилась дочь, а в 1958г. сын. Родители хотели, чтобы их сын стал военным и их мечта сбылась. В 1977г. сын закончил Ярославское ВЗРКУ.</a:t>
            </a:r>
          </a:p>
          <a:p>
            <a:r>
              <a:rPr lang="ru-RU" dirty="0" smtClean="0"/>
              <a:t>Анна </a:t>
            </a:r>
            <a:r>
              <a:rPr lang="ru-RU" dirty="0" err="1" smtClean="0"/>
              <a:t>Прокофьевна</a:t>
            </a:r>
            <a:r>
              <a:rPr lang="ru-RU" dirty="0" smtClean="0"/>
              <a:t> работала учителем начальных классов. Позже стала заведующей детским садом. Ушла на пенсию в 1981г. В 1997г. умер ее муж, а в 2003г. и сама Анна </a:t>
            </a:r>
            <a:r>
              <a:rPr lang="ru-RU" dirty="0" err="1" smtClean="0"/>
              <a:t>Прокофьевна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родился 14 ноября 1924г. в с. Б- </a:t>
            </a:r>
            <a:r>
              <a:rPr lang="ru-RU" dirty="0" err="1" smtClean="0"/>
              <a:t>Козинка</a:t>
            </a:r>
            <a:r>
              <a:rPr lang="ru-RU" dirty="0" smtClean="0"/>
              <a:t> в семье колхозников, закончил 7 классов в 1936г.  </a:t>
            </a:r>
          </a:p>
          <a:p>
            <a:r>
              <a:rPr lang="ru-RU" dirty="0" smtClean="0"/>
              <a:t>На военную службу был призван в 1940г., затем вернули назад и через 2 месяца призвали служить на Украину в Житомирскую область на ст. Белокоровичи, для изучения артиллерии.</a:t>
            </a:r>
          </a:p>
          <a:p>
            <a:r>
              <a:rPr lang="ru-RU" dirty="0" smtClean="0"/>
              <a:t>22 июня 1941г. отправили в летние лагеря на Западную Украину, там и встретил войну Кузьма </a:t>
            </a:r>
            <a:r>
              <a:rPr lang="ru-RU" dirty="0" err="1" smtClean="0"/>
              <a:t>Логвинович</a:t>
            </a:r>
            <a:r>
              <a:rPr lang="ru-RU" dirty="0" smtClean="0"/>
              <a:t>. Там он и увидел весь ужас первых дней войны. Продолжал воевать в противотанковой артиллерии. Бои были очень тяжелые, немец был силен в начале войны. Наши войска отступали. При отступлении получил ранение в ногу. Проходил лечение в госпитале г.Луганска. После лечения был направлен на Западный фронт на защиту Ленинграда в 1941г. в </a:t>
            </a:r>
            <a:r>
              <a:rPr lang="ru-RU" dirty="0" err="1" smtClean="0"/>
              <a:t>хоз.взвод</a:t>
            </a:r>
            <a:r>
              <a:rPr lang="ru-RU" dirty="0" smtClean="0"/>
              <a:t>, прослужил там 2 месяца.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Трубчанинов Кузьма </a:t>
            </a:r>
            <a:r>
              <a:rPr lang="ru-RU" dirty="0" err="1" smtClean="0"/>
              <a:t>Логвинович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758</TotalTime>
  <Words>2887</Words>
  <Application>Microsoft Office PowerPoint</Application>
  <PresentationFormat>Экран (4:3)</PresentationFormat>
  <Paragraphs>268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Бумажная</vt:lpstr>
      <vt:lpstr>Наши односельчане в годы Великой Отечественной войны</vt:lpstr>
      <vt:lpstr>Презентация PowerPoint</vt:lpstr>
      <vt:lpstr>Презентация PowerPoint</vt:lpstr>
      <vt:lpstr>Корниенко Григорий Иванович</vt:lpstr>
      <vt:lpstr>Презентация PowerPoint</vt:lpstr>
      <vt:lpstr>Презентация PowerPoint</vt:lpstr>
      <vt:lpstr>Павличенко Анна Прокофьевна</vt:lpstr>
      <vt:lpstr>Презентация PowerPoint</vt:lpstr>
      <vt:lpstr>Трубчанинов Кузьма Логвинович</vt:lpstr>
      <vt:lpstr>Презентация PowerPoint</vt:lpstr>
      <vt:lpstr>Презентация PowerPoint</vt:lpstr>
      <vt:lpstr>Нарежный Иван Ермолаевич</vt:lpstr>
      <vt:lpstr>Презентация PowerPoint</vt:lpstr>
      <vt:lpstr>Презентация PowerPoint</vt:lpstr>
      <vt:lpstr>Александров Григорий Михайлович</vt:lpstr>
      <vt:lpstr>Вещиков Николай Петрович</vt:lpstr>
      <vt:lpstr>Белецкий Петр Михайлович</vt:lpstr>
      <vt:lpstr>Бирюков Иван Васильевич</vt:lpstr>
      <vt:lpstr>Панасенко Иван Логвинович</vt:lpstr>
      <vt:lpstr>Презентация PowerPoint</vt:lpstr>
      <vt:lpstr>Мовчан Иван Фомич</vt:lpstr>
      <vt:lpstr>Презентация PowerPoint</vt:lpstr>
      <vt:lpstr>Колесов Игнат Федорович</vt:lpstr>
      <vt:lpstr>Проценко Петр Васильевич</vt:lpstr>
      <vt:lpstr>Семешин Николай Иосифович</vt:lpstr>
      <vt:lpstr>Тупицын Федор Константинович</vt:lpstr>
      <vt:lpstr>Шаповалов Иван Федорович</vt:lpstr>
      <vt:lpstr>Мирошников Афанасий Лусенович</vt:lpstr>
      <vt:lpstr>Васильев Василий Иванович</vt:lpstr>
      <vt:lpstr>Падалко Степан Мартиянович</vt:lpstr>
      <vt:lpstr>Осадчий Александр Тимофеевич</vt:lpstr>
      <vt:lpstr>Маслюк Виктор Егорович</vt:lpstr>
      <vt:lpstr>Баранчиков Николай Ильич</vt:lpstr>
      <vt:lpstr>Сарана Алексей Алексеевич</vt:lpstr>
      <vt:lpstr>Мартыненко Григорий Киролович</vt:lpstr>
      <vt:lpstr>Кривченко Алексей Акимович</vt:lpstr>
      <vt:lpstr>Радошевич Надежда Яковлевна</vt:lpstr>
      <vt:lpstr>Ткаченко Иван Захарович</vt:lpstr>
      <vt:lpstr>Чаплин Константин Свиридович</vt:lpstr>
      <vt:lpstr>Черкаев Иван Яковлевич</vt:lpstr>
      <vt:lpstr>Старков Николай Дмитриевич</vt:lpstr>
      <vt:lpstr>Кривченко Алексей Акимович</vt:lpstr>
      <vt:lpstr>Лысенко Петр Терентьевич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односельчане в годы Великой Отечественной войны</dc:title>
  <dc:creator>Анютка</dc:creator>
  <cp:lastModifiedBy>Анатолий</cp:lastModifiedBy>
  <cp:revision>81</cp:revision>
  <dcterms:created xsi:type="dcterms:W3CDTF">2014-02-17T15:47:56Z</dcterms:created>
  <dcterms:modified xsi:type="dcterms:W3CDTF">2015-12-08T06:55:05Z</dcterms:modified>
</cp:coreProperties>
</file>